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87" r:id="rId3"/>
    <p:sldId id="292" r:id="rId4"/>
    <p:sldId id="294" r:id="rId5"/>
    <p:sldId id="293" r:id="rId6"/>
    <p:sldId id="300" r:id="rId7"/>
    <p:sldId id="301" r:id="rId8"/>
    <p:sldId id="297" r:id="rId9"/>
    <p:sldId id="309" r:id="rId10"/>
    <p:sldId id="310" r:id="rId11"/>
    <p:sldId id="296" r:id="rId12"/>
    <p:sldId id="307" r:id="rId13"/>
    <p:sldId id="298" r:id="rId14"/>
    <p:sldId id="291" r:id="rId15"/>
    <p:sldId id="304" r:id="rId16"/>
    <p:sldId id="290" r:id="rId17"/>
    <p:sldId id="311" r:id="rId18"/>
    <p:sldId id="313" r:id="rId19"/>
    <p:sldId id="312" r:id="rId20"/>
    <p:sldId id="320" r:id="rId21"/>
    <p:sldId id="314" r:id="rId22"/>
    <p:sldId id="319" r:id="rId23"/>
    <p:sldId id="315" r:id="rId24"/>
    <p:sldId id="317" r:id="rId25"/>
    <p:sldId id="316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989B"/>
    <a:srgbClr val="D7DCD6"/>
    <a:srgbClr val="441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D5-4053-99D4-BF62FC5DFE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D5-4053-99D4-BF62FC5DFE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D5-4053-99D4-BF62FC5DFE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7716240"/>
        <c:axId val="1853644816"/>
      </c:barChart>
      <c:catAx>
        <c:axId val="185771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3644816"/>
        <c:crosses val="autoZero"/>
        <c:auto val="1"/>
        <c:lblAlgn val="ctr"/>
        <c:lblOffset val="100"/>
        <c:noMultiLvlLbl val="0"/>
      </c:catAx>
      <c:valAx>
        <c:axId val="1853644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771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1C-49D1-BD3B-094BB6B5FA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1C-49D1-BD3B-094BB6B5FA8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1C-49D1-BD3B-094BB6B5FA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7716240"/>
        <c:axId val="1853644816"/>
      </c:barChart>
      <c:catAx>
        <c:axId val="185771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3644816"/>
        <c:crosses val="autoZero"/>
        <c:auto val="1"/>
        <c:lblAlgn val="ctr"/>
        <c:lblOffset val="100"/>
        <c:noMultiLvlLbl val="0"/>
      </c:catAx>
      <c:valAx>
        <c:axId val="1853644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771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1C-49D1-BD3B-094BB6B5FA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1C-49D1-BD3B-094BB6B5FA8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1C-49D1-BD3B-094BB6B5FA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7716240"/>
        <c:axId val="1853644816"/>
      </c:barChart>
      <c:catAx>
        <c:axId val="185771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3644816"/>
        <c:crosses val="autoZero"/>
        <c:auto val="1"/>
        <c:lblAlgn val="ctr"/>
        <c:lblOffset val="100"/>
        <c:noMultiLvlLbl val="0"/>
      </c:catAx>
      <c:valAx>
        <c:axId val="1853644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771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39FE09-EF77-48A1-98AA-719B60148DF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62EBD8E-5AEC-43AF-80CE-4A16D6C2B9AA}">
      <dgm:prSet phldrT="[Κείμενο]" custT="1"/>
      <dgm:spPr>
        <a:noFill/>
        <a:ln>
          <a:noFill/>
        </a:ln>
      </dgm:spPr>
      <dgm:t>
        <a:bodyPr/>
        <a:lstStyle/>
        <a:p>
          <a:r>
            <a:rPr lang="de-DE" sz="5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01</a:t>
          </a:r>
        </a:p>
        <a:p>
          <a:r>
            <a:rPr lang="el-GR" sz="27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Ενότητα</a:t>
          </a:r>
        </a:p>
        <a:p>
          <a:r>
            <a:rPr lang="el-GR" sz="1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Περιγραφή</a:t>
          </a:r>
          <a:endParaRPr lang="de-DE" sz="14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A09EFF53-6EC3-490D-B6C0-50F1F1732E90}" type="parTrans" cxnId="{F5CF03D0-3FE7-4EAC-A46E-0A9BA6F3088C}">
      <dgm:prSet/>
      <dgm:spPr/>
      <dgm:t>
        <a:bodyPr/>
        <a:lstStyle/>
        <a:p>
          <a:endParaRPr lang="de-DE"/>
        </a:p>
      </dgm:t>
    </dgm:pt>
    <dgm:pt modelId="{03DE5FC9-38DD-4B32-A0F2-2F95718EEB6A}" type="sibTrans" cxnId="{F5CF03D0-3FE7-4EAC-A46E-0A9BA6F3088C}">
      <dgm:prSet/>
      <dgm:spPr/>
      <dgm:t>
        <a:bodyPr/>
        <a:lstStyle/>
        <a:p>
          <a:endParaRPr lang="de-DE"/>
        </a:p>
      </dgm:t>
    </dgm:pt>
    <dgm:pt modelId="{93A06A4C-D50D-4846-9947-75B1126A4041}">
      <dgm:prSet phldrT="[Κείμενο]" custT="1"/>
      <dgm:spPr>
        <a:noFill/>
        <a:ln>
          <a:noFill/>
        </a:ln>
      </dgm:spPr>
      <dgm:t>
        <a:bodyPr/>
        <a:lstStyle/>
        <a:p>
          <a:r>
            <a:rPr lang="el-GR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02</a:t>
          </a:r>
        </a:p>
        <a:p>
          <a:r>
            <a:rPr lang="el-GR" sz="27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Ενότητα</a:t>
          </a:r>
          <a:r>
            <a:rPr lang="el-GR" sz="33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</a:p>
        <a:p>
          <a:r>
            <a:rPr lang="el-GR" sz="1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Περιγραφή</a:t>
          </a:r>
          <a:endParaRPr lang="de-DE" sz="14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0BE33BE1-C566-4E7B-AF47-0E0F6C4B0B38}" type="parTrans" cxnId="{793A3759-B187-48C6-A2C0-17D067071DF2}">
      <dgm:prSet/>
      <dgm:spPr/>
      <dgm:t>
        <a:bodyPr/>
        <a:lstStyle/>
        <a:p>
          <a:endParaRPr lang="de-DE"/>
        </a:p>
      </dgm:t>
    </dgm:pt>
    <dgm:pt modelId="{A2216217-AB5C-4DDC-A0DF-6602251F6A42}" type="sibTrans" cxnId="{793A3759-B187-48C6-A2C0-17D067071DF2}">
      <dgm:prSet/>
      <dgm:spPr/>
      <dgm:t>
        <a:bodyPr/>
        <a:lstStyle/>
        <a:p>
          <a:endParaRPr lang="de-DE"/>
        </a:p>
      </dgm:t>
    </dgm:pt>
    <dgm:pt modelId="{2C0755BD-6CFE-41D5-AE44-169A74A6943E}">
      <dgm:prSet phldrT="[Κείμενο]" custT="1"/>
      <dgm:spPr>
        <a:noFill/>
        <a:ln>
          <a:noFill/>
        </a:ln>
      </dgm:spPr>
      <dgm:t>
        <a:bodyPr/>
        <a:lstStyle/>
        <a:p>
          <a:r>
            <a:rPr lang="el-GR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03</a:t>
          </a:r>
        </a:p>
        <a:p>
          <a:r>
            <a:rPr lang="el-GR" sz="27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Ενότητα</a:t>
          </a:r>
        </a:p>
        <a:p>
          <a:r>
            <a:rPr lang="el-GR" sz="1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Περιγραφή</a:t>
          </a:r>
          <a:endParaRPr lang="de-DE" sz="14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A126F186-E2FD-4665-8A0E-7F2DCD627D34}" type="parTrans" cxnId="{DA252101-B681-4A9F-8841-70406B807F0C}">
      <dgm:prSet/>
      <dgm:spPr/>
      <dgm:t>
        <a:bodyPr/>
        <a:lstStyle/>
        <a:p>
          <a:endParaRPr lang="de-DE"/>
        </a:p>
      </dgm:t>
    </dgm:pt>
    <dgm:pt modelId="{0A6DDF72-E13E-496C-B7BB-5B647E0E0C08}" type="sibTrans" cxnId="{DA252101-B681-4A9F-8841-70406B807F0C}">
      <dgm:prSet/>
      <dgm:spPr/>
      <dgm:t>
        <a:bodyPr/>
        <a:lstStyle/>
        <a:p>
          <a:endParaRPr lang="de-DE"/>
        </a:p>
      </dgm:t>
    </dgm:pt>
    <dgm:pt modelId="{263B7740-AFFA-4E3F-87EE-B272A78EBDB0}">
      <dgm:prSet phldrT="[Κείμενο]" custT="1"/>
      <dgm:spPr>
        <a:noFill/>
        <a:ln>
          <a:noFill/>
        </a:ln>
      </dgm:spPr>
      <dgm:t>
        <a:bodyPr/>
        <a:lstStyle/>
        <a:p>
          <a:r>
            <a:rPr lang="el-GR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04</a:t>
          </a:r>
        </a:p>
        <a:p>
          <a:r>
            <a:rPr lang="el-GR" sz="27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Ενότητα</a:t>
          </a:r>
        </a:p>
        <a:p>
          <a:r>
            <a:rPr lang="el-GR" sz="1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Περιγραφή</a:t>
          </a:r>
          <a:endParaRPr lang="de-DE" sz="14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CEB7673-A170-42C9-95E4-6D501F3C8FBC}" type="parTrans" cxnId="{DC9683F5-1DA2-463A-8A3E-F484C73B39C2}">
      <dgm:prSet/>
      <dgm:spPr/>
      <dgm:t>
        <a:bodyPr/>
        <a:lstStyle/>
        <a:p>
          <a:endParaRPr lang="de-DE"/>
        </a:p>
      </dgm:t>
    </dgm:pt>
    <dgm:pt modelId="{1B9C17B1-F01D-4DB8-8BA7-8194D4C5F897}" type="sibTrans" cxnId="{DC9683F5-1DA2-463A-8A3E-F484C73B39C2}">
      <dgm:prSet/>
      <dgm:spPr/>
      <dgm:t>
        <a:bodyPr/>
        <a:lstStyle/>
        <a:p>
          <a:endParaRPr lang="de-DE"/>
        </a:p>
      </dgm:t>
    </dgm:pt>
    <dgm:pt modelId="{5412A180-4B54-4F87-AA65-0A5D69EDF879}" type="pres">
      <dgm:prSet presAssocID="{F139FE09-EF77-48A1-98AA-719B60148DF1}" presName="diagram" presStyleCnt="0">
        <dgm:presLayoutVars>
          <dgm:dir/>
          <dgm:resizeHandles val="exact"/>
        </dgm:presLayoutVars>
      </dgm:prSet>
      <dgm:spPr/>
    </dgm:pt>
    <dgm:pt modelId="{254F60E8-EEF2-4F0F-A34D-37DC94D7F8A1}" type="pres">
      <dgm:prSet presAssocID="{C62EBD8E-5AEC-43AF-80CE-4A16D6C2B9AA}" presName="node" presStyleLbl="node1" presStyleIdx="0" presStyleCnt="4">
        <dgm:presLayoutVars>
          <dgm:bulletEnabled val="1"/>
        </dgm:presLayoutVars>
      </dgm:prSet>
      <dgm:spPr/>
    </dgm:pt>
    <dgm:pt modelId="{9298F8A4-BA9B-4892-BEE4-E5A92BB3B418}" type="pres">
      <dgm:prSet presAssocID="{03DE5FC9-38DD-4B32-A0F2-2F95718EEB6A}" presName="sibTrans" presStyleCnt="0"/>
      <dgm:spPr/>
    </dgm:pt>
    <dgm:pt modelId="{65B1C1E8-4F3D-42D5-B41E-9926A33E8659}" type="pres">
      <dgm:prSet presAssocID="{93A06A4C-D50D-4846-9947-75B1126A4041}" presName="node" presStyleLbl="node1" presStyleIdx="1" presStyleCnt="4">
        <dgm:presLayoutVars>
          <dgm:bulletEnabled val="1"/>
        </dgm:presLayoutVars>
      </dgm:prSet>
      <dgm:spPr/>
    </dgm:pt>
    <dgm:pt modelId="{DC071C44-01DA-45BE-985F-EB8C06348910}" type="pres">
      <dgm:prSet presAssocID="{A2216217-AB5C-4DDC-A0DF-6602251F6A42}" presName="sibTrans" presStyleCnt="0"/>
      <dgm:spPr/>
    </dgm:pt>
    <dgm:pt modelId="{6388F4A3-15B2-4CB5-9E43-903FA2BD8E01}" type="pres">
      <dgm:prSet presAssocID="{2C0755BD-6CFE-41D5-AE44-169A74A6943E}" presName="node" presStyleLbl="node1" presStyleIdx="2" presStyleCnt="4">
        <dgm:presLayoutVars>
          <dgm:bulletEnabled val="1"/>
        </dgm:presLayoutVars>
      </dgm:prSet>
      <dgm:spPr/>
    </dgm:pt>
    <dgm:pt modelId="{B1EFBC17-53D9-4606-96A1-1D65D02C0424}" type="pres">
      <dgm:prSet presAssocID="{0A6DDF72-E13E-496C-B7BB-5B647E0E0C08}" presName="sibTrans" presStyleCnt="0"/>
      <dgm:spPr/>
    </dgm:pt>
    <dgm:pt modelId="{3E6D7713-273F-452C-962B-D5482EA5350D}" type="pres">
      <dgm:prSet presAssocID="{263B7740-AFFA-4E3F-87EE-B272A78EBDB0}" presName="node" presStyleLbl="node1" presStyleIdx="3" presStyleCnt="4">
        <dgm:presLayoutVars>
          <dgm:bulletEnabled val="1"/>
        </dgm:presLayoutVars>
      </dgm:prSet>
      <dgm:spPr/>
    </dgm:pt>
  </dgm:ptLst>
  <dgm:cxnLst>
    <dgm:cxn modelId="{DA252101-B681-4A9F-8841-70406B807F0C}" srcId="{F139FE09-EF77-48A1-98AA-719B60148DF1}" destId="{2C0755BD-6CFE-41D5-AE44-169A74A6943E}" srcOrd="2" destOrd="0" parTransId="{A126F186-E2FD-4665-8A0E-7F2DCD627D34}" sibTransId="{0A6DDF72-E13E-496C-B7BB-5B647E0E0C08}"/>
    <dgm:cxn modelId="{6DAD2264-5364-4F70-A75D-1D7D21198B51}" type="presOf" srcId="{263B7740-AFFA-4E3F-87EE-B272A78EBDB0}" destId="{3E6D7713-273F-452C-962B-D5482EA5350D}" srcOrd="0" destOrd="0" presId="urn:microsoft.com/office/officeart/2005/8/layout/default"/>
    <dgm:cxn modelId="{7FD54B49-5995-452A-BED4-772E25FA697D}" type="presOf" srcId="{F139FE09-EF77-48A1-98AA-719B60148DF1}" destId="{5412A180-4B54-4F87-AA65-0A5D69EDF879}" srcOrd="0" destOrd="0" presId="urn:microsoft.com/office/officeart/2005/8/layout/default"/>
    <dgm:cxn modelId="{793A3759-B187-48C6-A2C0-17D067071DF2}" srcId="{F139FE09-EF77-48A1-98AA-719B60148DF1}" destId="{93A06A4C-D50D-4846-9947-75B1126A4041}" srcOrd="1" destOrd="0" parTransId="{0BE33BE1-C566-4E7B-AF47-0E0F6C4B0B38}" sibTransId="{A2216217-AB5C-4DDC-A0DF-6602251F6A42}"/>
    <dgm:cxn modelId="{06511295-9235-4590-BAEE-A0731D60BA53}" type="presOf" srcId="{2C0755BD-6CFE-41D5-AE44-169A74A6943E}" destId="{6388F4A3-15B2-4CB5-9E43-903FA2BD8E01}" srcOrd="0" destOrd="0" presId="urn:microsoft.com/office/officeart/2005/8/layout/default"/>
    <dgm:cxn modelId="{428EE3A6-853A-43A6-93F3-38E08AB784F1}" type="presOf" srcId="{93A06A4C-D50D-4846-9947-75B1126A4041}" destId="{65B1C1E8-4F3D-42D5-B41E-9926A33E8659}" srcOrd="0" destOrd="0" presId="urn:microsoft.com/office/officeart/2005/8/layout/default"/>
    <dgm:cxn modelId="{2EEF4CB4-C759-4705-BD3D-6EE2F40EAFF0}" type="presOf" srcId="{C62EBD8E-5AEC-43AF-80CE-4A16D6C2B9AA}" destId="{254F60E8-EEF2-4F0F-A34D-37DC94D7F8A1}" srcOrd="0" destOrd="0" presId="urn:microsoft.com/office/officeart/2005/8/layout/default"/>
    <dgm:cxn modelId="{F5CF03D0-3FE7-4EAC-A46E-0A9BA6F3088C}" srcId="{F139FE09-EF77-48A1-98AA-719B60148DF1}" destId="{C62EBD8E-5AEC-43AF-80CE-4A16D6C2B9AA}" srcOrd="0" destOrd="0" parTransId="{A09EFF53-6EC3-490D-B6C0-50F1F1732E90}" sibTransId="{03DE5FC9-38DD-4B32-A0F2-2F95718EEB6A}"/>
    <dgm:cxn modelId="{DC9683F5-1DA2-463A-8A3E-F484C73B39C2}" srcId="{F139FE09-EF77-48A1-98AA-719B60148DF1}" destId="{263B7740-AFFA-4E3F-87EE-B272A78EBDB0}" srcOrd="3" destOrd="0" parTransId="{3CEB7673-A170-42C9-95E4-6D501F3C8FBC}" sibTransId="{1B9C17B1-F01D-4DB8-8BA7-8194D4C5F897}"/>
    <dgm:cxn modelId="{523ABCBC-3C68-4933-9C70-AB18DB1148D7}" type="presParOf" srcId="{5412A180-4B54-4F87-AA65-0A5D69EDF879}" destId="{254F60E8-EEF2-4F0F-A34D-37DC94D7F8A1}" srcOrd="0" destOrd="0" presId="urn:microsoft.com/office/officeart/2005/8/layout/default"/>
    <dgm:cxn modelId="{90C1C8F6-A59D-4013-83EF-7F4DCE3B7D9B}" type="presParOf" srcId="{5412A180-4B54-4F87-AA65-0A5D69EDF879}" destId="{9298F8A4-BA9B-4892-BEE4-E5A92BB3B418}" srcOrd="1" destOrd="0" presId="urn:microsoft.com/office/officeart/2005/8/layout/default"/>
    <dgm:cxn modelId="{CFC49D01-3068-4AB5-8581-214FB37C86E2}" type="presParOf" srcId="{5412A180-4B54-4F87-AA65-0A5D69EDF879}" destId="{65B1C1E8-4F3D-42D5-B41E-9926A33E8659}" srcOrd="2" destOrd="0" presId="urn:microsoft.com/office/officeart/2005/8/layout/default"/>
    <dgm:cxn modelId="{FD56B736-C471-4003-B53C-A1C50010D05F}" type="presParOf" srcId="{5412A180-4B54-4F87-AA65-0A5D69EDF879}" destId="{DC071C44-01DA-45BE-985F-EB8C06348910}" srcOrd="3" destOrd="0" presId="urn:microsoft.com/office/officeart/2005/8/layout/default"/>
    <dgm:cxn modelId="{357BD67E-E730-4F3A-B7A2-416616D03AD3}" type="presParOf" srcId="{5412A180-4B54-4F87-AA65-0A5D69EDF879}" destId="{6388F4A3-15B2-4CB5-9E43-903FA2BD8E01}" srcOrd="4" destOrd="0" presId="urn:microsoft.com/office/officeart/2005/8/layout/default"/>
    <dgm:cxn modelId="{3C4BFAAF-19EA-4925-AECF-21CCC6625E90}" type="presParOf" srcId="{5412A180-4B54-4F87-AA65-0A5D69EDF879}" destId="{B1EFBC17-53D9-4606-96A1-1D65D02C0424}" srcOrd="5" destOrd="0" presId="urn:microsoft.com/office/officeart/2005/8/layout/default"/>
    <dgm:cxn modelId="{8E8FBB5D-565D-470E-8090-06CFC39ABDB7}" type="presParOf" srcId="{5412A180-4B54-4F87-AA65-0A5D69EDF879}" destId="{3E6D7713-273F-452C-962B-D5482EA5350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8C83CF-1A08-438A-8AC5-1311BDC75C2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6B30A71-F174-4932-9781-ABEB38713339}">
      <dgm:prSet phldrT="[Κείμενο]" custT="1"/>
      <dgm:spPr>
        <a:noFill/>
        <a:ln>
          <a:noFill/>
        </a:ln>
      </dgm:spPr>
      <dgm:t>
        <a:bodyPr/>
        <a:lstStyle/>
        <a:p>
          <a:r>
            <a:rPr lang="de-DE" sz="5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01</a:t>
          </a:r>
        </a:p>
        <a:p>
          <a:r>
            <a:rPr lang="el-GR" sz="27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Ενότητα</a:t>
          </a:r>
        </a:p>
        <a:p>
          <a:r>
            <a:rPr lang="el-GR" sz="1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Περιγραφή</a:t>
          </a:r>
          <a:endParaRPr lang="de-DE" sz="1400" dirty="0"/>
        </a:p>
      </dgm:t>
    </dgm:pt>
    <dgm:pt modelId="{50115B66-C7DB-4946-B941-0A25C82DBCBA}" type="parTrans" cxnId="{B91F4C1C-D868-4108-802C-4989B2AA42F3}">
      <dgm:prSet/>
      <dgm:spPr/>
      <dgm:t>
        <a:bodyPr/>
        <a:lstStyle/>
        <a:p>
          <a:endParaRPr lang="de-DE"/>
        </a:p>
      </dgm:t>
    </dgm:pt>
    <dgm:pt modelId="{98E5FCE4-F4DB-4A36-B8DB-EEBB52F09586}" type="sibTrans" cxnId="{B91F4C1C-D868-4108-802C-4989B2AA42F3}">
      <dgm:prSet/>
      <dgm:spPr/>
      <dgm:t>
        <a:bodyPr/>
        <a:lstStyle/>
        <a:p>
          <a:endParaRPr lang="de-DE"/>
        </a:p>
      </dgm:t>
    </dgm:pt>
    <dgm:pt modelId="{7D2AC043-F7DC-4EB6-A7DA-314C6AAE39D8}">
      <dgm:prSet phldrT="[Κείμενο]" custT="1"/>
      <dgm:spPr>
        <a:noFill/>
        <a:ln>
          <a:noFill/>
        </a:ln>
      </dgm:spPr>
      <dgm:t>
        <a:bodyPr/>
        <a:lstStyle/>
        <a:p>
          <a:r>
            <a:rPr lang="de-DE" sz="5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01</a:t>
          </a:r>
        </a:p>
        <a:p>
          <a:r>
            <a:rPr lang="el-GR" sz="27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Ενότητα</a:t>
          </a:r>
        </a:p>
        <a:p>
          <a:r>
            <a:rPr lang="el-GR" sz="1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Περιγραφή</a:t>
          </a:r>
          <a:endParaRPr lang="de-DE" sz="1400" dirty="0"/>
        </a:p>
      </dgm:t>
    </dgm:pt>
    <dgm:pt modelId="{D2D77371-0B7F-4725-8BEA-13E7C2BFCB48}" type="parTrans" cxnId="{2B6238FF-3437-41EB-96D5-8900D61CE3BD}">
      <dgm:prSet/>
      <dgm:spPr/>
      <dgm:t>
        <a:bodyPr/>
        <a:lstStyle/>
        <a:p>
          <a:endParaRPr lang="de-DE"/>
        </a:p>
      </dgm:t>
    </dgm:pt>
    <dgm:pt modelId="{E0913E8C-26EF-43E8-BC56-73BE1F23D9CE}" type="sibTrans" cxnId="{2B6238FF-3437-41EB-96D5-8900D61CE3BD}">
      <dgm:prSet/>
      <dgm:spPr/>
      <dgm:t>
        <a:bodyPr/>
        <a:lstStyle/>
        <a:p>
          <a:endParaRPr lang="de-DE"/>
        </a:p>
      </dgm:t>
    </dgm:pt>
    <dgm:pt modelId="{CBCD48EF-B26E-4D3C-97FC-771447E74F52}">
      <dgm:prSet phldrT="[Κείμενο]" custT="1"/>
      <dgm:spPr>
        <a:noFill/>
        <a:ln>
          <a:noFill/>
        </a:ln>
      </dgm:spPr>
      <dgm:t>
        <a:bodyPr/>
        <a:lstStyle/>
        <a:p>
          <a:r>
            <a:rPr lang="el-GR" sz="5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03</a:t>
          </a:r>
        </a:p>
        <a:p>
          <a:r>
            <a:rPr lang="el-GR" sz="27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Ενότητα</a:t>
          </a:r>
        </a:p>
        <a:p>
          <a:r>
            <a:rPr lang="el-GR" sz="1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Περιγραφή</a:t>
          </a:r>
          <a:endParaRPr lang="de-DE" sz="14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1B4626B7-1FB5-41D6-9ABA-E024A27F3E62}" type="parTrans" cxnId="{2049C6B5-21C3-4814-A5B5-9C8FD54E6D21}">
      <dgm:prSet/>
      <dgm:spPr/>
      <dgm:t>
        <a:bodyPr/>
        <a:lstStyle/>
        <a:p>
          <a:endParaRPr lang="de-DE"/>
        </a:p>
      </dgm:t>
    </dgm:pt>
    <dgm:pt modelId="{CD34AEAB-ABE9-4530-8EEA-0CD9A771CBEC}" type="sibTrans" cxnId="{2049C6B5-21C3-4814-A5B5-9C8FD54E6D21}">
      <dgm:prSet/>
      <dgm:spPr/>
      <dgm:t>
        <a:bodyPr/>
        <a:lstStyle/>
        <a:p>
          <a:endParaRPr lang="de-DE"/>
        </a:p>
      </dgm:t>
    </dgm:pt>
    <dgm:pt modelId="{E95AFF21-8FC8-40D6-9D0F-F4646F5B52EA}">
      <dgm:prSet phldrT="[Κείμενο]" custT="1"/>
      <dgm:spPr>
        <a:noFill/>
        <a:ln>
          <a:noFill/>
        </a:ln>
      </dgm:spPr>
      <dgm:t>
        <a:bodyPr/>
        <a:lstStyle/>
        <a:p>
          <a:r>
            <a:rPr lang="el-GR" sz="5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04</a:t>
          </a:r>
        </a:p>
        <a:p>
          <a:r>
            <a:rPr lang="el-GR" sz="27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Ενότητα</a:t>
          </a:r>
        </a:p>
        <a:p>
          <a:r>
            <a:rPr lang="el-GR" sz="1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Περιγραφή</a:t>
          </a:r>
          <a:endParaRPr lang="de-DE" sz="14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24B9637D-F30F-4872-9FE9-85E1B402F01F}" type="parTrans" cxnId="{5D39F6F8-01B1-4D33-A626-3EF695C667C7}">
      <dgm:prSet/>
      <dgm:spPr/>
      <dgm:t>
        <a:bodyPr/>
        <a:lstStyle/>
        <a:p>
          <a:endParaRPr lang="de-DE"/>
        </a:p>
      </dgm:t>
    </dgm:pt>
    <dgm:pt modelId="{C5975B74-13B4-4948-9342-4996AEC73987}" type="sibTrans" cxnId="{5D39F6F8-01B1-4D33-A626-3EF695C667C7}">
      <dgm:prSet/>
      <dgm:spPr/>
      <dgm:t>
        <a:bodyPr/>
        <a:lstStyle/>
        <a:p>
          <a:endParaRPr lang="de-DE"/>
        </a:p>
      </dgm:t>
    </dgm:pt>
    <dgm:pt modelId="{5B930835-59CE-4C53-A05C-4B0A4557A587}">
      <dgm:prSet custT="1"/>
      <dgm:spPr>
        <a:noFill/>
        <a:ln>
          <a:noFill/>
        </a:ln>
      </dgm:spPr>
      <dgm:t>
        <a:bodyPr/>
        <a:lstStyle/>
        <a:p>
          <a:r>
            <a:rPr lang="el-GR" sz="5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01</a:t>
          </a:r>
        </a:p>
        <a:p>
          <a:r>
            <a:rPr lang="el-GR" sz="27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Ενότητα</a:t>
          </a:r>
        </a:p>
        <a:p>
          <a:r>
            <a:rPr lang="el-GR" sz="1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Περιγραφή</a:t>
          </a:r>
          <a:endParaRPr lang="de-DE" sz="14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3BD0DC3-7E8C-4722-9337-373758089896}" type="parTrans" cxnId="{A7FB1F32-6841-4DDE-AE5D-77E2D56E7F43}">
      <dgm:prSet/>
      <dgm:spPr/>
      <dgm:t>
        <a:bodyPr/>
        <a:lstStyle/>
        <a:p>
          <a:endParaRPr lang="de-DE"/>
        </a:p>
      </dgm:t>
    </dgm:pt>
    <dgm:pt modelId="{2A6AAA14-8128-4D81-8872-02F9BB99BFED}" type="sibTrans" cxnId="{A7FB1F32-6841-4DDE-AE5D-77E2D56E7F43}">
      <dgm:prSet/>
      <dgm:spPr/>
      <dgm:t>
        <a:bodyPr/>
        <a:lstStyle/>
        <a:p>
          <a:endParaRPr lang="de-DE"/>
        </a:p>
      </dgm:t>
    </dgm:pt>
    <dgm:pt modelId="{30DF5E0D-3460-45F9-930F-2C4842B26B48}" type="pres">
      <dgm:prSet presAssocID="{388C83CF-1A08-438A-8AC5-1311BDC75C20}" presName="diagram" presStyleCnt="0">
        <dgm:presLayoutVars>
          <dgm:dir/>
          <dgm:resizeHandles val="exact"/>
        </dgm:presLayoutVars>
      </dgm:prSet>
      <dgm:spPr/>
    </dgm:pt>
    <dgm:pt modelId="{A42AAD18-503C-4AC8-B8DE-6AD68AC65980}" type="pres">
      <dgm:prSet presAssocID="{76B30A71-F174-4932-9781-ABEB38713339}" presName="node" presStyleLbl="node1" presStyleIdx="0" presStyleCnt="5">
        <dgm:presLayoutVars>
          <dgm:bulletEnabled val="1"/>
        </dgm:presLayoutVars>
      </dgm:prSet>
      <dgm:spPr/>
    </dgm:pt>
    <dgm:pt modelId="{51CCF7F7-BB2B-4777-80CD-988196278324}" type="pres">
      <dgm:prSet presAssocID="{98E5FCE4-F4DB-4A36-B8DB-EEBB52F09586}" presName="sibTrans" presStyleCnt="0"/>
      <dgm:spPr/>
    </dgm:pt>
    <dgm:pt modelId="{7493FF6A-6454-4015-A49F-16F945ED1F91}" type="pres">
      <dgm:prSet presAssocID="{7D2AC043-F7DC-4EB6-A7DA-314C6AAE39D8}" presName="node" presStyleLbl="node1" presStyleIdx="1" presStyleCnt="5">
        <dgm:presLayoutVars>
          <dgm:bulletEnabled val="1"/>
        </dgm:presLayoutVars>
      </dgm:prSet>
      <dgm:spPr/>
    </dgm:pt>
    <dgm:pt modelId="{F6719DBF-9D46-4EA3-BA63-AD99527166A5}" type="pres">
      <dgm:prSet presAssocID="{E0913E8C-26EF-43E8-BC56-73BE1F23D9CE}" presName="sibTrans" presStyleCnt="0"/>
      <dgm:spPr/>
    </dgm:pt>
    <dgm:pt modelId="{6E5E429A-F5E2-4ADC-921E-BA8964EBA632}" type="pres">
      <dgm:prSet presAssocID="{CBCD48EF-B26E-4D3C-97FC-771447E74F52}" presName="node" presStyleLbl="node1" presStyleIdx="2" presStyleCnt="5">
        <dgm:presLayoutVars>
          <dgm:bulletEnabled val="1"/>
        </dgm:presLayoutVars>
      </dgm:prSet>
      <dgm:spPr/>
    </dgm:pt>
    <dgm:pt modelId="{E9757A8D-03F9-4591-BC1D-5505E27918DC}" type="pres">
      <dgm:prSet presAssocID="{CD34AEAB-ABE9-4530-8EEA-0CD9A771CBEC}" presName="sibTrans" presStyleCnt="0"/>
      <dgm:spPr/>
    </dgm:pt>
    <dgm:pt modelId="{68E430D6-D23A-484A-93E5-471DDF4D8B9B}" type="pres">
      <dgm:prSet presAssocID="{E95AFF21-8FC8-40D6-9D0F-F4646F5B52EA}" presName="node" presStyleLbl="node1" presStyleIdx="3" presStyleCnt="5">
        <dgm:presLayoutVars>
          <dgm:bulletEnabled val="1"/>
        </dgm:presLayoutVars>
      </dgm:prSet>
      <dgm:spPr/>
    </dgm:pt>
    <dgm:pt modelId="{D654A641-72E5-40F3-96D0-F5226855E42F}" type="pres">
      <dgm:prSet presAssocID="{C5975B74-13B4-4948-9342-4996AEC73987}" presName="sibTrans" presStyleCnt="0"/>
      <dgm:spPr/>
    </dgm:pt>
    <dgm:pt modelId="{F7651506-2D24-4517-A50E-C5C88906B61E}" type="pres">
      <dgm:prSet presAssocID="{5B930835-59CE-4C53-A05C-4B0A4557A587}" presName="node" presStyleLbl="node1" presStyleIdx="4" presStyleCnt="5">
        <dgm:presLayoutVars>
          <dgm:bulletEnabled val="1"/>
        </dgm:presLayoutVars>
      </dgm:prSet>
      <dgm:spPr/>
    </dgm:pt>
  </dgm:ptLst>
  <dgm:cxnLst>
    <dgm:cxn modelId="{59C1A504-E22F-4AA1-B49F-DA74C0C81E82}" type="presOf" srcId="{5B930835-59CE-4C53-A05C-4B0A4557A587}" destId="{F7651506-2D24-4517-A50E-C5C88906B61E}" srcOrd="0" destOrd="0" presId="urn:microsoft.com/office/officeart/2005/8/layout/default"/>
    <dgm:cxn modelId="{B91F4C1C-D868-4108-802C-4989B2AA42F3}" srcId="{388C83CF-1A08-438A-8AC5-1311BDC75C20}" destId="{76B30A71-F174-4932-9781-ABEB38713339}" srcOrd="0" destOrd="0" parTransId="{50115B66-C7DB-4946-B941-0A25C82DBCBA}" sibTransId="{98E5FCE4-F4DB-4A36-B8DB-EEBB52F09586}"/>
    <dgm:cxn modelId="{A7FB1F32-6841-4DDE-AE5D-77E2D56E7F43}" srcId="{388C83CF-1A08-438A-8AC5-1311BDC75C20}" destId="{5B930835-59CE-4C53-A05C-4B0A4557A587}" srcOrd="4" destOrd="0" parTransId="{33BD0DC3-7E8C-4722-9337-373758089896}" sibTransId="{2A6AAA14-8128-4D81-8872-02F9BB99BFED}"/>
    <dgm:cxn modelId="{80908680-0BFD-4840-96E1-B7FEDFCE7EFE}" type="presOf" srcId="{E95AFF21-8FC8-40D6-9D0F-F4646F5B52EA}" destId="{68E430D6-D23A-484A-93E5-471DDF4D8B9B}" srcOrd="0" destOrd="0" presId="urn:microsoft.com/office/officeart/2005/8/layout/default"/>
    <dgm:cxn modelId="{9C15A59A-4BB6-4AF6-97C2-C7E52CA803A4}" type="presOf" srcId="{76B30A71-F174-4932-9781-ABEB38713339}" destId="{A42AAD18-503C-4AC8-B8DE-6AD68AC65980}" srcOrd="0" destOrd="0" presId="urn:microsoft.com/office/officeart/2005/8/layout/default"/>
    <dgm:cxn modelId="{2049C6B5-21C3-4814-A5B5-9C8FD54E6D21}" srcId="{388C83CF-1A08-438A-8AC5-1311BDC75C20}" destId="{CBCD48EF-B26E-4D3C-97FC-771447E74F52}" srcOrd="2" destOrd="0" parTransId="{1B4626B7-1FB5-41D6-9ABA-E024A27F3E62}" sibTransId="{CD34AEAB-ABE9-4530-8EEA-0CD9A771CBEC}"/>
    <dgm:cxn modelId="{A103F4B7-8060-4EFA-B9E4-43D544FAA91E}" type="presOf" srcId="{CBCD48EF-B26E-4D3C-97FC-771447E74F52}" destId="{6E5E429A-F5E2-4ADC-921E-BA8964EBA632}" srcOrd="0" destOrd="0" presId="urn:microsoft.com/office/officeart/2005/8/layout/default"/>
    <dgm:cxn modelId="{03017AD9-C338-4B9F-BAE3-F0E18BCCF2A3}" type="presOf" srcId="{7D2AC043-F7DC-4EB6-A7DA-314C6AAE39D8}" destId="{7493FF6A-6454-4015-A49F-16F945ED1F91}" srcOrd="0" destOrd="0" presId="urn:microsoft.com/office/officeart/2005/8/layout/default"/>
    <dgm:cxn modelId="{2CFCEEF6-CCCF-4B95-B67B-16833230A4BE}" type="presOf" srcId="{388C83CF-1A08-438A-8AC5-1311BDC75C20}" destId="{30DF5E0D-3460-45F9-930F-2C4842B26B48}" srcOrd="0" destOrd="0" presId="urn:microsoft.com/office/officeart/2005/8/layout/default"/>
    <dgm:cxn modelId="{5D39F6F8-01B1-4D33-A626-3EF695C667C7}" srcId="{388C83CF-1A08-438A-8AC5-1311BDC75C20}" destId="{E95AFF21-8FC8-40D6-9D0F-F4646F5B52EA}" srcOrd="3" destOrd="0" parTransId="{24B9637D-F30F-4872-9FE9-85E1B402F01F}" sibTransId="{C5975B74-13B4-4948-9342-4996AEC73987}"/>
    <dgm:cxn modelId="{2B6238FF-3437-41EB-96D5-8900D61CE3BD}" srcId="{388C83CF-1A08-438A-8AC5-1311BDC75C20}" destId="{7D2AC043-F7DC-4EB6-A7DA-314C6AAE39D8}" srcOrd="1" destOrd="0" parTransId="{D2D77371-0B7F-4725-8BEA-13E7C2BFCB48}" sibTransId="{E0913E8C-26EF-43E8-BC56-73BE1F23D9CE}"/>
    <dgm:cxn modelId="{10909185-6C9E-4401-9B51-2D6E77730B66}" type="presParOf" srcId="{30DF5E0D-3460-45F9-930F-2C4842B26B48}" destId="{A42AAD18-503C-4AC8-B8DE-6AD68AC65980}" srcOrd="0" destOrd="0" presId="urn:microsoft.com/office/officeart/2005/8/layout/default"/>
    <dgm:cxn modelId="{E24A5A4D-90F4-43B0-B400-B9B16AF7B6E0}" type="presParOf" srcId="{30DF5E0D-3460-45F9-930F-2C4842B26B48}" destId="{51CCF7F7-BB2B-4777-80CD-988196278324}" srcOrd="1" destOrd="0" presId="urn:microsoft.com/office/officeart/2005/8/layout/default"/>
    <dgm:cxn modelId="{37B4C6A6-922A-401A-BC91-8609504F90DD}" type="presParOf" srcId="{30DF5E0D-3460-45F9-930F-2C4842B26B48}" destId="{7493FF6A-6454-4015-A49F-16F945ED1F91}" srcOrd="2" destOrd="0" presId="urn:microsoft.com/office/officeart/2005/8/layout/default"/>
    <dgm:cxn modelId="{236205C7-E807-4376-8EE4-8271A4B5747A}" type="presParOf" srcId="{30DF5E0D-3460-45F9-930F-2C4842B26B48}" destId="{F6719DBF-9D46-4EA3-BA63-AD99527166A5}" srcOrd="3" destOrd="0" presId="urn:microsoft.com/office/officeart/2005/8/layout/default"/>
    <dgm:cxn modelId="{71BB3F67-2EF6-4CF8-B139-966EE0822E2F}" type="presParOf" srcId="{30DF5E0D-3460-45F9-930F-2C4842B26B48}" destId="{6E5E429A-F5E2-4ADC-921E-BA8964EBA632}" srcOrd="4" destOrd="0" presId="urn:microsoft.com/office/officeart/2005/8/layout/default"/>
    <dgm:cxn modelId="{E23C490E-1794-48FA-8150-97011F17F6AD}" type="presParOf" srcId="{30DF5E0D-3460-45F9-930F-2C4842B26B48}" destId="{E9757A8D-03F9-4591-BC1D-5505E27918DC}" srcOrd="5" destOrd="0" presId="urn:microsoft.com/office/officeart/2005/8/layout/default"/>
    <dgm:cxn modelId="{4BB052F1-178E-42E3-841E-8FCDE7B34BFF}" type="presParOf" srcId="{30DF5E0D-3460-45F9-930F-2C4842B26B48}" destId="{68E430D6-D23A-484A-93E5-471DDF4D8B9B}" srcOrd="6" destOrd="0" presId="urn:microsoft.com/office/officeart/2005/8/layout/default"/>
    <dgm:cxn modelId="{C9D1958B-93B3-4395-AA89-95CA4C61A4CC}" type="presParOf" srcId="{30DF5E0D-3460-45F9-930F-2C4842B26B48}" destId="{D654A641-72E5-40F3-96D0-F5226855E42F}" srcOrd="7" destOrd="0" presId="urn:microsoft.com/office/officeart/2005/8/layout/default"/>
    <dgm:cxn modelId="{C60E80E8-E448-44A8-B281-0BC11ADA07EB}" type="presParOf" srcId="{30DF5E0D-3460-45F9-930F-2C4842B26B48}" destId="{F7651506-2D24-4517-A50E-C5C88906B61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F60E8-EEF2-4F0F-A34D-37DC94D7F8A1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01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Ενότητα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Περιγραφή</a:t>
          </a:r>
          <a:endParaRPr lang="de-DE" sz="1400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1748064" y="2975"/>
        <a:ext cx="3342605" cy="2005563"/>
      </dsp:txXfrm>
    </dsp:sp>
    <dsp:sp modelId="{65B1C1E8-4F3D-42D5-B41E-9926A33E8659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5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02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Ενότητα</a:t>
          </a:r>
          <a:r>
            <a:rPr lang="el-GR" sz="33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Περιγραφή</a:t>
          </a:r>
          <a:endParaRPr lang="de-DE" sz="1400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5424930" y="2975"/>
        <a:ext cx="3342605" cy="2005563"/>
      </dsp:txXfrm>
    </dsp:sp>
    <dsp:sp modelId="{6388F4A3-15B2-4CB5-9E43-903FA2BD8E01}">
      <dsp:nvSpPr>
        <dsp:cNvPr id="0" name=""/>
        <dsp:cNvSpPr/>
      </dsp:nvSpPr>
      <dsp:spPr>
        <a:xfrm>
          <a:off x="1748064" y="2342799"/>
          <a:ext cx="3342605" cy="200556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5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03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Ενότητα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Περιγραφή</a:t>
          </a:r>
          <a:endParaRPr lang="de-DE" sz="1400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1748064" y="2342799"/>
        <a:ext cx="3342605" cy="2005563"/>
      </dsp:txXfrm>
    </dsp:sp>
    <dsp:sp modelId="{3E6D7713-273F-452C-962B-D5482EA5350D}">
      <dsp:nvSpPr>
        <dsp:cNvPr id="0" name=""/>
        <dsp:cNvSpPr/>
      </dsp:nvSpPr>
      <dsp:spPr>
        <a:xfrm>
          <a:off x="5424930" y="2342799"/>
          <a:ext cx="3342605" cy="200556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5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04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Ενότητα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Περιγραφή</a:t>
          </a:r>
          <a:endParaRPr lang="de-DE" sz="1400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5424930" y="2342799"/>
        <a:ext cx="3342605" cy="20055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AAD18-503C-4AC8-B8DE-6AD68AC65980}">
      <dsp:nvSpPr>
        <dsp:cNvPr id="0" name=""/>
        <dsp:cNvSpPr/>
      </dsp:nvSpPr>
      <dsp:spPr>
        <a:xfrm>
          <a:off x="0" y="717481"/>
          <a:ext cx="3064387" cy="183863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01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Ενότητα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Περιγραφή</a:t>
          </a:r>
          <a:endParaRPr lang="de-DE" sz="1400" kern="1200" dirty="0"/>
        </a:p>
      </dsp:txBody>
      <dsp:txXfrm>
        <a:off x="0" y="717481"/>
        <a:ext cx="3064387" cy="1838632"/>
      </dsp:txXfrm>
    </dsp:sp>
    <dsp:sp modelId="{7493FF6A-6454-4015-A49F-16F945ED1F91}">
      <dsp:nvSpPr>
        <dsp:cNvPr id="0" name=""/>
        <dsp:cNvSpPr/>
      </dsp:nvSpPr>
      <dsp:spPr>
        <a:xfrm>
          <a:off x="3370825" y="717481"/>
          <a:ext cx="3064387" cy="183863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01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Ενότητα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Περιγραφή</a:t>
          </a:r>
          <a:endParaRPr lang="de-DE" sz="1400" kern="1200" dirty="0"/>
        </a:p>
      </dsp:txBody>
      <dsp:txXfrm>
        <a:off x="3370825" y="717481"/>
        <a:ext cx="3064387" cy="1838632"/>
      </dsp:txXfrm>
    </dsp:sp>
    <dsp:sp modelId="{6E5E429A-F5E2-4ADC-921E-BA8964EBA632}">
      <dsp:nvSpPr>
        <dsp:cNvPr id="0" name=""/>
        <dsp:cNvSpPr/>
      </dsp:nvSpPr>
      <dsp:spPr>
        <a:xfrm>
          <a:off x="6741651" y="717481"/>
          <a:ext cx="3064387" cy="183863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5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03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Ενότητα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Περιγραφή</a:t>
          </a:r>
          <a:endParaRPr lang="de-DE" sz="1400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6741651" y="717481"/>
        <a:ext cx="3064387" cy="1838632"/>
      </dsp:txXfrm>
    </dsp:sp>
    <dsp:sp modelId="{68E430D6-D23A-484A-93E5-471DDF4D8B9B}">
      <dsp:nvSpPr>
        <dsp:cNvPr id="0" name=""/>
        <dsp:cNvSpPr/>
      </dsp:nvSpPr>
      <dsp:spPr>
        <a:xfrm>
          <a:off x="1685412" y="2862552"/>
          <a:ext cx="3064387" cy="183863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5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04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Ενότητα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Περιγραφή</a:t>
          </a:r>
          <a:endParaRPr lang="de-DE" sz="1400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1685412" y="2862552"/>
        <a:ext cx="3064387" cy="1838632"/>
      </dsp:txXfrm>
    </dsp:sp>
    <dsp:sp modelId="{F7651506-2D24-4517-A50E-C5C88906B61E}">
      <dsp:nvSpPr>
        <dsp:cNvPr id="0" name=""/>
        <dsp:cNvSpPr/>
      </dsp:nvSpPr>
      <dsp:spPr>
        <a:xfrm>
          <a:off x="5056238" y="2862552"/>
          <a:ext cx="3064387" cy="183863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5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01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Ενότητα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Περιγραφή</a:t>
          </a:r>
          <a:endParaRPr lang="de-DE" sz="1400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5056238" y="2862552"/>
        <a:ext cx="3064387" cy="1838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46B91B-FAEF-BE09-6E16-414F1E0E5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de-DE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7DDA7FF-D651-06B1-48A8-7219B56BAF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de-DE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9C1800B-590E-518E-F388-B8092C8A6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E91C-6781-4E95-8CF7-903F1700DB80}" type="datetimeFigureOut">
              <a:rPr lang="de-DE" smtClean="0"/>
              <a:t>08.09.2024</a:t>
            </a:fld>
            <a:endParaRPr lang="de-DE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B026474-2A9C-0A01-53A8-E2C3C7DA2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D748601-3A3D-9245-293B-70978002F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1D25-83DB-457F-8657-CED432079DF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79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DB86A9D-D00C-B5B2-10CE-E9A4367CF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de-DE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9C3E755-C7D1-7407-062A-053ECD789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de-DE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243826A-DE8C-B735-0150-984BAA39A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E91C-6781-4E95-8CF7-903F1700DB80}" type="datetimeFigureOut">
              <a:rPr lang="de-DE" smtClean="0"/>
              <a:t>08.09.2024</a:t>
            </a:fld>
            <a:endParaRPr lang="de-DE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31F6265-1F2E-93B7-06F3-6941341CE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F96CDA8-1C52-0273-5A3C-B83DF3711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1D25-83DB-457F-8657-CED432079DF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41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927B4E2-2231-BA62-9480-5F838EFFE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de-DE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5DFB226-D239-F73D-7327-408C3D0B7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de-DE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D84FF7F-7729-2A57-584C-BC423A882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E91C-6781-4E95-8CF7-903F1700DB80}" type="datetimeFigureOut">
              <a:rPr lang="de-DE" smtClean="0"/>
              <a:t>08.09.2024</a:t>
            </a:fld>
            <a:endParaRPr lang="de-DE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7B8D857-93EA-6FB3-BC5C-8ED3F3174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93AE43B-4116-C29F-C2A3-4F1D5D41F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1D25-83DB-457F-8657-CED432079DF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033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9239BD-FF8C-5B5F-AEBC-3D4E122CE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de-DE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735D3D4-2306-71FA-C487-EB352EF69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de-DE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3E1FC16-E281-92EA-E6AE-204FACDA9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E91C-6781-4E95-8CF7-903F1700DB80}" type="datetimeFigureOut">
              <a:rPr lang="de-DE" smtClean="0"/>
              <a:t>08.09.2024</a:t>
            </a:fld>
            <a:endParaRPr lang="de-DE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9ACCD12-6984-4D5A-41DA-A103E74F8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D492629-1955-3480-715A-E07F1BA39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1D25-83DB-457F-8657-CED432079DF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144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EC07929-8F20-A8AC-3233-E510AACFF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de-DE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1008639-EA60-B70F-8DD0-75E5E6EC0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8DDAD50-98AD-0781-AA9F-A959D62B2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E91C-6781-4E95-8CF7-903F1700DB80}" type="datetimeFigureOut">
              <a:rPr lang="de-DE" smtClean="0"/>
              <a:t>08.09.2024</a:t>
            </a:fld>
            <a:endParaRPr lang="de-DE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3541679-2908-59FC-0661-AE0A8F0C7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1374B7C-F043-D12C-525A-498E3E60D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1D25-83DB-457F-8657-CED432079DF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928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0596CE2-25F1-EA2C-F199-E18FB022C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de-DE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11B16C9-1D4B-175C-56DA-3894A2CBAC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de-DE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90F9A0E-463D-B6B4-1016-E20B28B93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de-DE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B4BC628-817A-D58A-3DB6-14C92DB0D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E91C-6781-4E95-8CF7-903F1700DB80}" type="datetimeFigureOut">
              <a:rPr lang="de-DE" smtClean="0"/>
              <a:t>08.09.2024</a:t>
            </a:fld>
            <a:endParaRPr lang="de-DE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D69EE15-2D18-DA18-5E23-F60E83AC0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46C0000-8D82-C7E8-54A8-46AC2186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1D25-83DB-457F-8657-CED432079DF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9532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1FCF880-5AA3-1964-1D50-B5EB08270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de-DE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3D9ABF6-FBD4-E75B-5CCB-03E1A0BE1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7366B16-292A-73DF-6C99-E54C74C20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de-DE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CE70F40-508D-4485-200D-CEB8C2A58E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6C84674-42BD-40C3-F32D-E4A0D59B0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de-DE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8EFBE78-F66F-3008-4D7C-54E794DE5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E91C-6781-4E95-8CF7-903F1700DB80}" type="datetimeFigureOut">
              <a:rPr lang="de-DE" smtClean="0"/>
              <a:t>08.09.2024</a:t>
            </a:fld>
            <a:endParaRPr lang="de-DE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3F41896-0166-3A00-561E-ABBF15836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061230C-CED1-D256-AB2D-2940F370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1D25-83DB-457F-8657-CED432079DF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8033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E9EAFF-6970-D1EB-EB98-F4A220A20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de-DE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6016423-0E29-5C24-5F45-504750933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E91C-6781-4E95-8CF7-903F1700DB80}" type="datetimeFigureOut">
              <a:rPr lang="de-DE" smtClean="0"/>
              <a:t>08.09.2024</a:t>
            </a:fld>
            <a:endParaRPr lang="de-DE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B28D89B-0772-E42E-407D-5E56FDEEC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50E76F4-4840-962F-7BE8-C467EFFF4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1D25-83DB-457F-8657-CED432079DF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634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424B67A-F108-67B7-F974-62F5BD868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E91C-6781-4E95-8CF7-903F1700DB80}" type="datetimeFigureOut">
              <a:rPr lang="de-DE" smtClean="0"/>
              <a:t>08.09.2024</a:t>
            </a:fld>
            <a:endParaRPr lang="de-DE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DC07D17-8A23-FFFD-3682-453DE3FE6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70CE033-AC04-3D57-C194-B348BB3CA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1D25-83DB-457F-8657-CED432079DF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125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E54A5F-DE20-DBB4-9DCE-E2757727B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de-DE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0AF3240-F9AA-FE37-935A-CB009A3AB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de-DE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773EA6C-689E-0AEE-28A3-8B85EA14A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4CE9A6B-2370-5CD8-A89E-AE9C56113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E91C-6781-4E95-8CF7-903F1700DB80}" type="datetimeFigureOut">
              <a:rPr lang="de-DE" smtClean="0"/>
              <a:t>08.09.2024</a:t>
            </a:fld>
            <a:endParaRPr lang="de-DE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1C242A0-318D-D0D4-B736-D9B9C7076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B96A293-D529-B428-3F6B-A32934B8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1D25-83DB-457F-8657-CED432079DF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9754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1080DC-7A1E-FF18-2F41-07BD65E7B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de-DE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887BFF06-1BB8-B3AE-3644-6A12B2BB54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4D42383-5441-ABC5-A4E2-144F2A9800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5AE400A-FEF9-0869-6820-BD84C3E4A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E91C-6781-4E95-8CF7-903F1700DB80}" type="datetimeFigureOut">
              <a:rPr lang="de-DE" smtClean="0"/>
              <a:t>08.09.2024</a:t>
            </a:fld>
            <a:endParaRPr lang="de-DE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D9449F1-01B5-782A-D948-BAB158C0E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5033CEB-E127-E1FB-3511-36D7DB429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1D25-83DB-457F-8657-CED432079DF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642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8A5E99D1-5868-797C-BDFA-620CDDA4C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de-DE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779F984-6286-C15F-E0DD-D622543BD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de-DE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859DE78-C3F3-5CE4-AAAB-C31B49FCEF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BE91C-6781-4E95-8CF7-903F1700DB80}" type="datetimeFigureOut">
              <a:rPr lang="de-DE" smtClean="0"/>
              <a:t>08.09.2024</a:t>
            </a:fld>
            <a:endParaRPr lang="de-DE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3F1BCE0-7B0C-6223-1A91-D740D48360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F39AD66-8C80-4DA7-0323-DD7CBD036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D1D25-83DB-457F-8657-CED432079DF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881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EBEE5087-F5EF-0A4B-096C-D6D3A4BD4389}"/>
              </a:ext>
            </a:extLst>
          </p:cNvPr>
          <p:cNvSpPr/>
          <p:nvPr/>
        </p:nvSpPr>
        <p:spPr>
          <a:xfrm>
            <a:off x="414607" y="424180"/>
            <a:ext cx="11362767" cy="6009640"/>
          </a:xfrm>
          <a:prstGeom prst="rect">
            <a:avLst/>
          </a:prstGeom>
          <a:solidFill>
            <a:srgbClr val="7E98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44849A80-41B5-B724-1634-C7F615655E2B}"/>
              </a:ext>
            </a:extLst>
          </p:cNvPr>
          <p:cNvCxnSpPr>
            <a:cxnSpLocks/>
          </p:cNvCxnSpPr>
          <p:nvPr/>
        </p:nvCxnSpPr>
        <p:spPr>
          <a:xfrm>
            <a:off x="1046480" y="0"/>
            <a:ext cx="0" cy="6858000"/>
          </a:xfrm>
          <a:prstGeom prst="line">
            <a:avLst/>
          </a:prstGeom>
          <a:ln w="254000">
            <a:solidFill>
              <a:srgbClr val="D7DC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0D2374F6-98FB-3A32-5BC8-1FD588C696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191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82" b="44324"/>
          <a:stretch/>
        </p:blipFill>
        <p:spPr>
          <a:xfrm>
            <a:off x="2960574" y="0"/>
            <a:ext cx="4606902" cy="4456253"/>
          </a:xfrm>
          <a:prstGeom prst="rect">
            <a:avLst/>
          </a:prstGeom>
        </p:spPr>
      </p:pic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85269F9-DE6B-2507-E5C9-FC790C668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8" t="3434" r="5555" b="4268"/>
          <a:stretch/>
        </p:blipFill>
        <p:spPr>
          <a:xfrm>
            <a:off x="1137923" y="251460"/>
            <a:ext cx="3736513" cy="6337056"/>
          </a:xfrm>
        </p:spPr>
      </p:pic>
      <p:sp>
        <p:nvSpPr>
          <p:cNvPr id="11" name="Δάκρυ 10">
            <a:extLst>
              <a:ext uri="{FF2B5EF4-FFF2-40B4-BE49-F238E27FC236}">
                <a16:creationId xmlns:a16="http://schemas.microsoft.com/office/drawing/2014/main" id="{5689CE07-CA93-7542-031C-60B01D0F6361}"/>
              </a:ext>
            </a:extLst>
          </p:cNvPr>
          <p:cNvSpPr/>
          <p:nvPr/>
        </p:nvSpPr>
        <p:spPr>
          <a:xfrm>
            <a:off x="8502977" y="182047"/>
            <a:ext cx="3640810" cy="2212362"/>
          </a:xfrm>
          <a:prstGeom prst="teardrop">
            <a:avLst>
              <a:gd name="adj" fmla="val 117150"/>
            </a:avLst>
          </a:prstGeom>
          <a:solidFill>
            <a:srgbClr val="D7DC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89FBD85A-1ACE-36F3-705A-43EC3C57C4CC}"/>
              </a:ext>
            </a:extLst>
          </p:cNvPr>
          <p:cNvSpPr/>
          <p:nvPr/>
        </p:nvSpPr>
        <p:spPr>
          <a:xfrm>
            <a:off x="8329002" y="182047"/>
            <a:ext cx="3640810" cy="2318376"/>
          </a:xfrm>
          <a:prstGeom prst="ellipse">
            <a:avLst/>
          </a:prstGeom>
          <a:noFill/>
          <a:ln w="3492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Οβάλ 1">
            <a:extLst>
              <a:ext uri="{FF2B5EF4-FFF2-40B4-BE49-F238E27FC236}">
                <a16:creationId xmlns:a16="http://schemas.microsoft.com/office/drawing/2014/main" id="{49664BC3-8D89-B39B-05A5-60166E100D28}"/>
              </a:ext>
            </a:extLst>
          </p:cNvPr>
          <p:cNvSpPr/>
          <p:nvPr/>
        </p:nvSpPr>
        <p:spPr>
          <a:xfrm>
            <a:off x="8568964" y="220721"/>
            <a:ext cx="3539815" cy="2173688"/>
          </a:xfrm>
          <a:prstGeom prst="ellipse">
            <a:avLst/>
          </a:prstGeom>
          <a:noFill/>
          <a:ln w="34925">
            <a:solidFill>
              <a:srgbClr val="441819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459F0C-0381-FDFD-82CD-B526E3CFE307}"/>
              </a:ext>
            </a:extLst>
          </p:cNvPr>
          <p:cNvSpPr txBox="1"/>
          <p:nvPr/>
        </p:nvSpPr>
        <p:spPr>
          <a:xfrm>
            <a:off x="9079115" y="606208"/>
            <a:ext cx="265534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Bodoni MT Condensed" panose="02070606080606020203" pitchFamily="18" charset="0"/>
              </a:rPr>
              <a:t>31</a:t>
            </a:r>
            <a:r>
              <a:rPr lang="el-GR" sz="1600" b="1" baseline="30000" dirty="0">
                <a:latin typeface="Bodoni MT Condensed" panose="02070606080606020203" pitchFamily="18" charset="0"/>
              </a:rPr>
              <a:t>ο</a:t>
            </a:r>
            <a:r>
              <a:rPr lang="el-GR" sz="1600" b="1" dirty="0">
                <a:latin typeface="Bodoni MT Condensed" panose="02070606080606020203" pitchFamily="18" charset="0"/>
              </a:rPr>
              <a:t> </a:t>
            </a:r>
            <a:r>
              <a:rPr lang="el-GR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Επιστημονικό Συνέδριο Φοιτητών Ιατρικής Ελλάδος</a:t>
            </a:r>
            <a:endParaRPr lang="de-DE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0156F4-8907-BB3F-9D93-1250D8ADE023}"/>
              </a:ext>
            </a:extLst>
          </p:cNvPr>
          <p:cNvSpPr txBox="1"/>
          <p:nvPr/>
        </p:nvSpPr>
        <p:spPr>
          <a:xfrm>
            <a:off x="9079115" y="1222165"/>
            <a:ext cx="24185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Bodoni MT Condensed" panose="02070606080606020203" pitchFamily="18" charset="0"/>
              </a:rPr>
              <a:t>19</a:t>
            </a:r>
            <a:r>
              <a:rPr lang="en-GB" sz="1600" b="1" baseline="30000" dirty="0" err="1">
                <a:latin typeface="Bodoni MT Condensed" panose="02070606080606020203" pitchFamily="18" charset="0"/>
              </a:rPr>
              <a:t>th</a:t>
            </a:r>
            <a:r>
              <a:rPr lang="en-GB" sz="1600" b="1" dirty="0">
                <a:latin typeface="Bodoni MT Condensed" panose="02070606080606020203" pitchFamily="18" charset="0"/>
              </a:rPr>
              <a:t> </a:t>
            </a:r>
            <a:r>
              <a:rPr lang="en-GB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International Forum for Medical Students and Junior Doctors</a:t>
            </a:r>
            <a:endParaRPr lang="de-DE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Google Shape;1034;p74">
            <a:extLst>
              <a:ext uri="{FF2B5EF4-FFF2-40B4-BE49-F238E27FC236}">
                <a16:creationId xmlns:a16="http://schemas.microsoft.com/office/drawing/2014/main" id="{D13D4FEC-726D-199C-087A-194BEA0C1C2B}"/>
              </a:ext>
            </a:extLst>
          </p:cNvPr>
          <p:cNvSpPr txBox="1">
            <a:spLocks/>
          </p:cNvSpPr>
          <p:nvPr/>
        </p:nvSpPr>
        <p:spPr>
          <a:xfrm>
            <a:off x="5264025" y="2655119"/>
            <a:ext cx="5254239" cy="181215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Τίτλος της παρουσίασης ή της ανακοίνωσης</a:t>
            </a:r>
          </a:p>
        </p:txBody>
      </p:sp>
      <p:sp>
        <p:nvSpPr>
          <p:cNvPr id="20" name="Subtitle 4">
            <a:extLst>
              <a:ext uri="{FF2B5EF4-FFF2-40B4-BE49-F238E27FC236}">
                <a16:creationId xmlns:a16="http://schemas.microsoft.com/office/drawing/2014/main" id="{41A78CDA-052F-8A81-1C50-D1280E09A961}"/>
              </a:ext>
            </a:extLst>
          </p:cNvPr>
          <p:cNvSpPr txBox="1">
            <a:spLocks/>
          </p:cNvSpPr>
          <p:nvPr/>
        </p:nvSpPr>
        <p:spPr>
          <a:xfrm>
            <a:off x="6469464" y="4494927"/>
            <a:ext cx="4048800" cy="1260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l-GR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Όνομα – Επώνυμο</a:t>
            </a:r>
          </a:p>
          <a:p>
            <a:pPr marL="0" indent="0" algn="r">
              <a:buNone/>
            </a:pPr>
            <a:r>
              <a:rPr lang="el-GR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Υπεύθυνος/-η καθηγητής/-</a:t>
            </a:r>
            <a:r>
              <a:rPr lang="el-GR" sz="1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τρια</a:t>
            </a:r>
            <a:endParaRPr lang="el-GR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 algn="r">
              <a:buNone/>
            </a:pPr>
            <a:endParaRPr lang="el-GR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 algn="r">
              <a:buNone/>
            </a:pPr>
            <a:r>
              <a:rPr lang="el-GR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Λογότυπο Πανεπιστημίου</a:t>
            </a:r>
          </a:p>
          <a:p>
            <a:pPr algn="r"/>
            <a:endParaRPr lang="el-GR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/>
            <a:endParaRPr lang="en-GR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57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98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Παραλληλόγραμμο 4">
            <a:extLst>
              <a:ext uri="{FF2B5EF4-FFF2-40B4-BE49-F238E27FC236}">
                <a16:creationId xmlns:a16="http://schemas.microsoft.com/office/drawing/2014/main" id="{539AFED5-A6BB-8D8E-B28F-33A3B129EF11}"/>
              </a:ext>
            </a:extLst>
          </p:cNvPr>
          <p:cNvSpPr/>
          <p:nvPr/>
        </p:nvSpPr>
        <p:spPr>
          <a:xfrm>
            <a:off x="8342364" y="0"/>
            <a:ext cx="6296025" cy="6858000"/>
          </a:xfrm>
          <a:prstGeom prst="parallelogram">
            <a:avLst/>
          </a:prstGeom>
          <a:solidFill>
            <a:srgbClr val="D7DC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Θέση περιεχομένου 4">
            <a:extLst>
              <a:ext uri="{FF2B5EF4-FFF2-40B4-BE49-F238E27FC236}">
                <a16:creationId xmlns:a16="http://schemas.microsoft.com/office/drawing/2014/main" id="{85080F77-6299-518E-F70E-CB46A25979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8" t="3434" r="5555" b="4268"/>
          <a:stretch/>
        </p:blipFill>
        <p:spPr>
          <a:xfrm flipH="1">
            <a:off x="8455486" y="526658"/>
            <a:ext cx="3832594" cy="6500008"/>
          </a:xfrm>
        </p:spPr>
      </p:pic>
      <p:grpSp>
        <p:nvGrpSpPr>
          <p:cNvPr id="6" name="Ομάδα 5">
            <a:extLst>
              <a:ext uri="{FF2B5EF4-FFF2-40B4-BE49-F238E27FC236}">
                <a16:creationId xmlns:a16="http://schemas.microsoft.com/office/drawing/2014/main" id="{1E12E8FD-4870-E697-DAFD-B9D7C9D32A94}"/>
              </a:ext>
            </a:extLst>
          </p:cNvPr>
          <p:cNvGrpSpPr/>
          <p:nvPr/>
        </p:nvGrpSpPr>
        <p:grpSpPr>
          <a:xfrm>
            <a:off x="-1210031" y="-1384592"/>
            <a:ext cx="13618341" cy="2615240"/>
            <a:chOff x="-1210031" y="-1384592"/>
            <a:chExt cx="13618341" cy="2615240"/>
          </a:xfrm>
        </p:grpSpPr>
        <p:sp>
          <p:nvSpPr>
            <p:cNvPr id="7" name="Διάγραμμα ροής: Αποθηκευμένα δεδομένα 10">
              <a:extLst>
                <a:ext uri="{FF2B5EF4-FFF2-40B4-BE49-F238E27FC236}">
                  <a16:creationId xmlns:a16="http://schemas.microsoft.com/office/drawing/2014/main" id="{D7C3F847-AA0F-E5CA-DDD8-38709E6B01D9}"/>
                </a:ext>
              </a:extLst>
            </p:cNvPr>
            <p:cNvSpPr/>
            <p:nvPr/>
          </p:nvSpPr>
          <p:spPr>
            <a:xfrm flipH="1">
              <a:off x="1612490" y="-1081614"/>
              <a:ext cx="10795820" cy="1976348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7841 w 10000"/>
                <a:gd name="connsiteY2" fmla="*/ 3394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078 w 10000"/>
                <a:gd name="connsiteY2" fmla="*/ 4051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4672 h 14672"/>
                <a:gd name="connsiteX1" fmla="*/ 8770 w 10000"/>
                <a:gd name="connsiteY1" fmla="*/ 0 h 14672"/>
                <a:gd name="connsiteX2" fmla="*/ 8078 w 10000"/>
                <a:gd name="connsiteY2" fmla="*/ 8723 h 14672"/>
                <a:gd name="connsiteX3" fmla="*/ 10000 w 10000"/>
                <a:gd name="connsiteY3" fmla="*/ 14672 h 14672"/>
                <a:gd name="connsiteX4" fmla="*/ 1667 w 10000"/>
                <a:gd name="connsiteY4" fmla="*/ 14672 h 14672"/>
                <a:gd name="connsiteX5" fmla="*/ 0 w 10000"/>
                <a:gd name="connsiteY5" fmla="*/ 9672 h 14672"/>
                <a:gd name="connsiteX6" fmla="*/ 1667 w 10000"/>
                <a:gd name="connsiteY6" fmla="*/ 4672 h 14672"/>
                <a:gd name="connsiteX0" fmla="*/ 1667 w 10000"/>
                <a:gd name="connsiteY0" fmla="*/ 4672 h 14672"/>
                <a:gd name="connsiteX1" fmla="*/ 8770 w 10000"/>
                <a:gd name="connsiteY1" fmla="*/ 0 h 14672"/>
                <a:gd name="connsiteX2" fmla="*/ 8005 w 10000"/>
                <a:gd name="connsiteY2" fmla="*/ 9234 h 14672"/>
                <a:gd name="connsiteX3" fmla="*/ 10000 w 10000"/>
                <a:gd name="connsiteY3" fmla="*/ 14672 h 14672"/>
                <a:gd name="connsiteX4" fmla="*/ 1667 w 10000"/>
                <a:gd name="connsiteY4" fmla="*/ 14672 h 14672"/>
                <a:gd name="connsiteX5" fmla="*/ 0 w 10000"/>
                <a:gd name="connsiteY5" fmla="*/ 9672 h 14672"/>
                <a:gd name="connsiteX6" fmla="*/ 1667 w 10000"/>
                <a:gd name="connsiteY6" fmla="*/ 4672 h 14672"/>
                <a:gd name="connsiteX0" fmla="*/ 1667 w 10000"/>
                <a:gd name="connsiteY0" fmla="*/ 4672 h 14672"/>
                <a:gd name="connsiteX1" fmla="*/ 8770 w 10000"/>
                <a:gd name="connsiteY1" fmla="*/ 0 h 14672"/>
                <a:gd name="connsiteX2" fmla="*/ 8005 w 10000"/>
                <a:gd name="connsiteY2" fmla="*/ 9234 h 14672"/>
                <a:gd name="connsiteX3" fmla="*/ 10000 w 10000"/>
                <a:gd name="connsiteY3" fmla="*/ 14672 h 14672"/>
                <a:gd name="connsiteX4" fmla="*/ 1667 w 10000"/>
                <a:gd name="connsiteY4" fmla="*/ 14672 h 14672"/>
                <a:gd name="connsiteX5" fmla="*/ 0 w 10000"/>
                <a:gd name="connsiteY5" fmla="*/ 9672 h 14672"/>
                <a:gd name="connsiteX6" fmla="*/ 1667 w 10000"/>
                <a:gd name="connsiteY6" fmla="*/ 4672 h 14672"/>
                <a:gd name="connsiteX0" fmla="*/ 1667 w 10000"/>
                <a:gd name="connsiteY0" fmla="*/ 4672 h 14672"/>
                <a:gd name="connsiteX1" fmla="*/ 8770 w 10000"/>
                <a:gd name="connsiteY1" fmla="*/ 0 h 14672"/>
                <a:gd name="connsiteX2" fmla="*/ 8041 w 10000"/>
                <a:gd name="connsiteY2" fmla="*/ 8869 h 14672"/>
                <a:gd name="connsiteX3" fmla="*/ 10000 w 10000"/>
                <a:gd name="connsiteY3" fmla="*/ 14672 h 14672"/>
                <a:gd name="connsiteX4" fmla="*/ 1667 w 10000"/>
                <a:gd name="connsiteY4" fmla="*/ 14672 h 14672"/>
                <a:gd name="connsiteX5" fmla="*/ 0 w 10000"/>
                <a:gd name="connsiteY5" fmla="*/ 9672 h 14672"/>
                <a:gd name="connsiteX6" fmla="*/ 1667 w 10000"/>
                <a:gd name="connsiteY6" fmla="*/ 4672 h 1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4672">
                  <a:moveTo>
                    <a:pt x="1667" y="4672"/>
                  </a:moveTo>
                  <a:lnTo>
                    <a:pt x="8770" y="0"/>
                  </a:lnTo>
                  <a:cubicBezTo>
                    <a:pt x="7849" y="0"/>
                    <a:pt x="7818" y="6132"/>
                    <a:pt x="8041" y="8869"/>
                  </a:cubicBezTo>
                  <a:cubicBezTo>
                    <a:pt x="8264" y="11606"/>
                    <a:pt x="9079" y="14672"/>
                    <a:pt x="10000" y="14672"/>
                  </a:cubicBezTo>
                  <a:lnTo>
                    <a:pt x="1667" y="14672"/>
                  </a:lnTo>
                  <a:cubicBezTo>
                    <a:pt x="746" y="14672"/>
                    <a:pt x="0" y="12433"/>
                    <a:pt x="0" y="9672"/>
                  </a:cubicBezTo>
                  <a:cubicBezTo>
                    <a:pt x="0" y="6911"/>
                    <a:pt x="746" y="4672"/>
                    <a:pt x="1667" y="4672"/>
                  </a:cubicBezTo>
                  <a:close/>
                </a:path>
              </a:pathLst>
            </a:custGeom>
            <a:solidFill>
              <a:srgbClr val="D7DCD6"/>
            </a:solidFill>
            <a:ln w="4762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Οβάλ 7">
              <a:extLst>
                <a:ext uri="{FF2B5EF4-FFF2-40B4-BE49-F238E27FC236}">
                  <a16:creationId xmlns:a16="http://schemas.microsoft.com/office/drawing/2014/main" id="{113E985C-C53A-BF82-B730-0F06ECF832AE}"/>
                </a:ext>
              </a:extLst>
            </p:cNvPr>
            <p:cNvSpPr/>
            <p:nvPr/>
          </p:nvSpPr>
          <p:spPr>
            <a:xfrm>
              <a:off x="-900178" y="-1056360"/>
              <a:ext cx="3131423" cy="2147741"/>
            </a:xfrm>
            <a:prstGeom prst="ellipse">
              <a:avLst/>
            </a:prstGeom>
            <a:noFill/>
            <a:ln w="47625">
              <a:solidFill>
                <a:srgbClr val="44181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Οβάλ 8">
              <a:extLst>
                <a:ext uri="{FF2B5EF4-FFF2-40B4-BE49-F238E27FC236}">
                  <a16:creationId xmlns:a16="http://schemas.microsoft.com/office/drawing/2014/main" id="{FF6A0627-0435-20D8-9A75-99D5EA947857}"/>
                </a:ext>
              </a:extLst>
            </p:cNvPr>
            <p:cNvSpPr/>
            <p:nvPr/>
          </p:nvSpPr>
          <p:spPr>
            <a:xfrm>
              <a:off x="-1210031" y="-1384592"/>
              <a:ext cx="5221592" cy="2279326"/>
            </a:xfrm>
            <a:prstGeom prst="ellipse">
              <a:avLst/>
            </a:prstGeom>
            <a:noFill/>
            <a:ln w="4762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89C89F1-1B67-4F4D-0785-7651668AA2E9}"/>
                </a:ext>
              </a:extLst>
            </p:cNvPr>
            <p:cNvSpPr txBox="1"/>
            <p:nvPr/>
          </p:nvSpPr>
          <p:spPr>
            <a:xfrm>
              <a:off x="4585773" y="107241"/>
              <a:ext cx="2655344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latin typeface="Bodoni MT Condensed" panose="02070606080606020203" pitchFamily="18" charset="0"/>
                </a:rPr>
                <a:t>31</a:t>
              </a:r>
              <a:r>
                <a:rPr lang="el-GR" sz="1600" b="1" baseline="30000" dirty="0">
                  <a:latin typeface="Bodoni MT Condensed" panose="02070606080606020203" pitchFamily="18" charset="0"/>
                </a:rPr>
                <a:t>ο</a:t>
              </a:r>
              <a:r>
                <a:rPr lang="el-GR" sz="1600" b="1" dirty="0">
                  <a:latin typeface="Bodoni MT Condensed" panose="02070606080606020203" pitchFamily="18" charset="0"/>
                </a:rPr>
                <a:t> </a:t>
              </a:r>
              <a:r>
                <a:rPr lang="el-GR" sz="13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Επιστημονικό Συνέδριο Φοιτητών Ιατρικής Ελλάδος</a:t>
              </a:r>
              <a:endParaRPr lang="de-DE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7671EE5-3D79-3C91-5E94-8FB19AFF5555}"/>
                </a:ext>
              </a:extLst>
            </p:cNvPr>
            <p:cNvSpPr txBox="1"/>
            <p:nvPr/>
          </p:nvSpPr>
          <p:spPr>
            <a:xfrm>
              <a:off x="8180441" y="107242"/>
              <a:ext cx="285106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latin typeface="Bodoni MT Condensed" panose="02070606080606020203" pitchFamily="18" charset="0"/>
                </a:rPr>
                <a:t>19</a:t>
              </a:r>
              <a:r>
                <a:rPr lang="en-GB" sz="1600" b="1" baseline="30000" dirty="0" err="1">
                  <a:latin typeface="Bodoni MT Condensed" panose="02070606080606020203" pitchFamily="18" charset="0"/>
                </a:rPr>
                <a:t>th</a:t>
              </a:r>
              <a:r>
                <a:rPr lang="en-GB" sz="1600" b="1" dirty="0">
                  <a:latin typeface="Bodoni MT Condensed" panose="02070606080606020203" pitchFamily="18" charset="0"/>
                </a:rPr>
                <a:t> </a:t>
              </a:r>
              <a:r>
                <a:rPr lang="en-GB" sz="13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International Forum for Medical Students and Junior Doctors</a:t>
              </a:r>
              <a:endParaRPr lang="de-DE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Εικόνα 11">
              <a:extLst>
                <a:ext uri="{FF2B5EF4-FFF2-40B4-BE49-F238E27FC236}">
                  <a16:creationId xmlns:a16="http://schemas.microsoft.com/office/drawing/2014/main" id="{F06C5365-F99D-D46C-16DF-FFC10E89A2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rgbClr val="D7DCD6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8191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82" b="44324"/>
            <a:stretch/>
          </p:blipFill>
          <p:spPr>
            <a:xfrm>
              <a:off x="235683" y="-93440"/>
              <a:ext cx="1368850" cy="1324088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59BF7AC-442C-5FF9-8EBF-61CD9C97CC9B}"/>
              </a:ext>
            </a:extLst>
          </p:cNvPr>
          <p:cNvSpPr txBox="1"/>
          <p:nvPr/>
        </p:nvSpPr>
        <p:spPr>
          <a:xfrm>
            <a:off x="1189703" y="2595717"/>
            <a:ext cx="4277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Εισαγωγή</a:t>
            </a:r>
          </a:p>
        </p:txBody>
      </p:sp>
      <p:sp>
        <p:nvSpPr>
          <p:cNvPr id="3" name="Google Shape;1084;p78">
            <a:extLst>
              <a:ext uri="{FF2B5EF4-FFF2-40B4-BE49-F238E27FC236}">
                <a16:creationId xmlns:a16="http://schemas.microsoft.com/office/drawing/2014/main" id="{20057104-133F-8EBA-EC2B-BFF1174C8298}"/>
              </a:ext>
            </a:extLst>
          </p:cNvPr>
          <p:cNvSpPr txBox="1">
            <a:spLocks/>
          </p:cNvSpPr>
          <p:nvPr/>
        </p:nvSpPr>
        <p:spPr>
          <a:xfrm>
            <a:off x="1211967" y="3429000"/>
            <a:ext cx="4964995" cy="111831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600" dirty="0">
                <a:solidFill>
                  <a:schemeClr val="dk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Μπορεί να είναι μέρος της εισαγωγής σας στην τελική παρουσίαση</a:t>
            </a:r>
          </a:p>
        </p:txBody>
      </p:sp>
    </p:spTree>
    <p:extLst>
      <p:ext uri="{BB962C8B-B14F-4D97-AF65-F5344CB8AC3E}">
        <p14:creationId xmlns:p14="http://schemas.microsoft.com/office/powerpoint/2010/main" val="106721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98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083;p78">
            <a:extLst>
              <a:ext uri="{FF2B5EF4-FFF2-40B4-BE49-F238E27FC236}">
                <a16:creationId xmlns:a16="http://schemas.microsoft.com/office/drawing/2014/main" id="{7DD32BCB-AB37-FF39-46F0-AF6A42F784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9782" y="2832384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Εισαγωγή</a:t>
            </a:r>
            <a:endParaRPr sz="6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Google Shape;1084;p78">
            <a:extLst>
              <a:ext uri="{FF2B5EF4-FFF2-40B4-BE49-F238E27FC236}">
                <a16:creationId xmlns:a16="http://schemas.microsoft.com/office/drawing/2014/main" id="{7EAE0DE0-6D8D-3CCB-1284-BF688F1F9DF7}"/>
              </a:ext>
            </a:extLst>
          </p:cNvPr>
          <p:cNvSpPr txBox="1">
            <a:spLocks/>
          </p:cNvSpPr>
          <p:nvPr/>
        </p:nvSpPr>
        <p:spPr>
          <a:xfrm>
            <a:off x="1053445" y="3493932"/>
            <a:ext cx="4860000" cy="101634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Μπορεί να είναι μέρος της εισαγωγής σας στην τελική παρουσίαση</a:t>
            </a:r>
          </a:p>
        </p:txBody>
      </p:sp>
      <p:grpSp>
        <p:nvGrpSpPr>
          <p:cNvPr id="5" name="Ομάδα 4">
            <a:extLst>
              <a:ext uri="{FF2B5EF4-FFF2-40B4-BE49-F238E27FC236}">
                <a16:creationId xmlns:a16="http://schemas.microsoft.com/office/drawing/2014/main" id="{1C4AE9E6-5CC2-C11B-7B0F-C0C63F4EE4DC}"/>
              </a:ext>
            </a:extLst>
          </p:cNvPr>
          <p:cNvGrpSpPr/>
          <p:nvPr/>
        </p:nvGrpSpPr>
        <p:grpSpPr>
          <a:xfrm>
            <a:off x="-1473286" y="-1384592"/>
            <a:ext cx="13881596" cy="10593580"/>
            <a:chOff x="-1473286" y="-1384592"/>
            <a:chExt cx="13881596" cy="10593580"/>
          </a:xfrm>
        </p:grpSpPr>
        <p:sp>
          <p:nvSpPr>
            <p:cNvPr id="2" name="Ορθογώνιο 1">
              <a:extLst>
                <a:ext uri="{FF2B5EF4-FFF2-40B4-BE49-F238E27FC236}">
                  <a16:creationId xmlns:a16="http://schemas.microsoft.com/office/drawing/2014/main" id="{4FC28B57-5E41-70B9-7687-7256E9410C73}"/>
                </a:ext>
              </a:extLst>
            </p:cNvPr>
            <p:cNvSpPr/>
            <p:nvPr/>
          </p:nvSpPr>
          <p:spPr>
            <a:xfrm>
              <a:off x="5683170" y="0"/>
              <a:ext cx="5348333" cy="6857999"/>
            </a:xfrm>
            <a:prstGeom prst="rect">
              <a:avLst/>
            </a:prstGeom>
            <a:solidFill>
              <a:srgbClr val="4418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Οβάλ 13">
              <a:extLst>
                <a:ext uri="{FF2B5EF4-FFF2-40B4-BE49-F238E27FC236}">
                  <a16:creationId xmlns:a16="http://schemas.microsoft.com/office/drawing/2014/main" id="{F9A4845F-AA0D-4514-2AF0-729933BB3F34}"/>
                </a:ext>
              </a:extLst>
            </p:cNvPr>
            <p:cNvSpPr/>
            <p:nvPr/>
          </p:nvSpPr>
          <p:spPr>
            <a:xfrm>
              <a:off x="7336352" y="1574061"/>
              <a:ext cx="4539240" cy="3709878"/>
            </a:xfrm>
            <a:prstGeom prst="ellipse">
              <a:avLst/>
            </a:prstGeom>
            <a:noFill/>
            <a:ln w="47625">
              <a:solidFill>
                <a:srgbClr val="44181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6" name="Οβάλ 15">
              <a:extLst>
                <a:ext uri="{FF2B5EF4-FFF2-40B4-BE49-F238E27FC236}">
                  <a16:creationId xmlns:a16="http://schemas.microsoft.com/office/drawing/2014/main" id="{B1D1C52C-BA04-EC1A-2D87-20290C0E0A39}"/>
                </a:ext>
              </a:extLst>
            </p:cNvPr>
            <p:cNvSpPr/>
            <p:nvPr/>
          </p:nvSpPr>
          <p:spPr>
            <a:xfrm>
              <a:off x="-1473286" y="4817961"/>
              <a:ext cx="3704531" cy="4391027"/>
            </a:xfrm>
            <a:prstGeom prst="ellipse">
              <a:avLst/>
            </a:prstGeom>
            <a:solidFill>
              <a:srgbClr val="441819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Ομάδα 2">
              <a:extLst>
                <a:ext uri="{FF2B5EF4-FFF2-40B4-BE49-F238E27FC236}">
                  <a16:creationId xmlns:a16="http://schemas.microsoft.com/office/drawing/2014/main" id="{2EC3997E-779D-0B8B-549D-496E1C3A0A7F}"/>
                </a:ext>
              </a:extLst>
            </p:cNvPr>
            <p:cNvGrpSpPr/>
            <p:nvPr/>
          </p:nvGrpSpPr>
          <p:grpSpPr>
            <a:xfrm>
              <a:off x="-1210031" y="-1384592"/>
              <a:ext cx="13618341" cy="2615240"/>
              <a:chOff x="-1210031" y="-1384592"/>
              <a:chExt cx="13618341" cy="2615240"/>
            </a:xfrm>
          </p:grpSpPr>
          <p:sp>
            <p:nvSpPr>
              <p:cNvPr id="18" name="Διάγραμμα ροής: Αποθηκευμένα δεδομένα 10">
                <a:extLst>
                  <a:ext uri="{FF2B5EF4-FFF2-40B4-BE49-F238E27FC236}">
                    <a16:creationId xmlns:a16="http://schemas.microsoft.com/office/drawing/2014/main" id="{013580A7-0219-8672-7D9A-E12DD8A9012B}"/>
                  </a:ext>
                </a:extLst>
              </p:cNvPr>
              <p:cNvSpPr/>
              <p:nvPr/>
            </p:nvSpPr>
            <p:spPr>
              <a:xfrm flipH="1">
                <a:off x="1612490" y="-1081614"/>
                <a:ext cx="10795820" cy="1976348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7841 w 10000"/>
                  <a:gd name="connsiteY2" fmla="*/ 3394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078 w 10000"/>
                  <a:gd name="connsiteY2" fmla="*/ 4051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1667 w 10000"/>
                  <a:gd name="connsiteY0" fmla="*/ 4672 h 14672"/>
                  <a:gd name="connsiteX1" fmla="*/ 8770 w 10000"/>
                  <a:gd name="connsiteY1" fmla="*/ 0 h 14672"/>
                  <a:gd name="connsiteX2" fmla="*/ 8078 w 10000"/>
                  <a:gd name="connsiteY2" fmla="*/ 8723 h 14672"/>
                  <a:gd name="connsiteX3" fmla="*/ 10000 w 10000"/>
                  <a:gd name="connsiteY3" fmla="*/ 14672 h 14672"/>
                  <a:gd name="connsiteX4" fmla="*/ 1667 w 10000"/>
                  <a:gd name="connsiteY4" fmla="*/ 14672 h 14672"/>
                  <a:gd name="connsiteX5" fmla="*/ 0 w 10000"/>
                  <a:gd name="connsiteY5" fmla="*/ 9672 h 14672"/>
                  <a:gd name="connsiteX6" fmla="*/ 1667 w 10000"/>
                  <a:gd name="connsiteY6" fmla="*/ 4672 h 14672"/>
                  <a:gd name="connsiteX0" fmla="*/ 1667 w 10000"/>
                  <a:gd name="connsiteY0" fmla="*/ 4672 h 14672"/>
                  <a:gd name="connsiteX1" fmla="*/ 8770 w 10000"/>
                  <a:gd name="connsiteY1" fmla="*/ 0 h 14672"/>
                  <a:gd name="connsiteX2" fmla="*/ 8005 w 10000"/>
                  <a:gd name="connsiteY2" fmla="*/ 9234 h 14672"/>
                  <a:gd name="connsiteX3" fmla="*/ 10000 w 10000"/>
                  <a:gd name="connsiteY3" fmla="*/ 14672 h 14672"/>
                  <a:gd name="connsiteX4" fmla="*/ 1667 w 10000"/>
                  <a:gd name="connsiteY4" fmla="*/ 14672 h 14672"/>
                  <a:gd name="connsiteX5" fmla="*/ 0 w 10000"/>
                  <a:gd name="connsiteY5" fmla="*/ 9672 h 14672"/>
                  <a:gd name="connsiteX6" fmla="*/ 1667 w 10000"/>
                  <a:gd name="connsiteY6" fmla="*/ 4672 h 14672"/>
                  <a:gd name="connsiteX0" fmla="*/ 1667 w 10000"/>
                  <a:gd name="connsiteY0" fmla="*/ 4672 h 14672"/>
                  <a:gd name="connsiteX1" fmla="*/ 8770 w 10000"/>
                  <a:gd name="connsiteY1" fmla="*/ 0 h 14672"/>
                  <a:gd name="connsiteX2" fmla="*/ 8005 w 10000"/>
                  <a:gd name="connsiteY2" fmla="*/ 9234 h 14672"/>
                  <a:gd name="connsiteX3" fmla="*/ 10000 w 10000"/>
                  <a:gd name="connsiteY3" fmla="*/ 14672 h 14672"/>
                  <a:gd name="connsiteX4" fmla="*/ 1667 w 10000"/>
                  <a:gd name="connsiteY4" fmla="*/ 14672 h 14672"/>
                  <a:gd name="connsiteX5" fmla="*/ 0 w 10000"/>
                  <a:gd name="connsiteY5" fmla="*/ 9672 h 14672"/>
                  <a:gd name="connsiteX6" fmla="*/ 1667 w 10000"/>
                  <a:gd name="connsiteY6" fmla="*/ 4672 h 14672"/>
                  <a:gd name="connsiteX0" fmla="*/ 1667 w 10000"/>
                  <a:gd name="connsiteY0" fmla="*/ 4672 h 14672"/>
                  <a:gd name="connsiteX1" fmla="*/ 8770 w 10000"/>
                  <a:gd name="connsiteY1" fmla="*/ 0 h 14672"/>
                  <a:gd name="connsiteX2" fmla="*/ 8041 w 10000"/>
                  <a:gd name="connsiteY2" fmla="*/ 8869 h 14672"/>
                  <a:gd name="connsiteX3" fmla="*/ 10000 w 10000"/>
                  <a:gd name="connsiteY3" fmla="*/ 14672 h 14672"/>
                  <a:gd name="connsiteX4" fmla="*/ 1667 w 10000"/>
                  <a:gd name="connsiteY4" fmla="*/ 14672 h 14672"/>
                  <a:gd name="connsiteX5" fmla="*/ 0 w 10000"/>
                  <a:gd name="connsiteY5" fmla="*/ 9672 h 14672"/>
                  <a:gd name="connsiteX6" fmla="*/ 1667 w 10000"/>
                  <a:gd name="connsiteY6" fmla="*/ 4672 h 14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4672">
                    <a:moveTo>
                      <a:pt x="1667" y="4672"/>
                    </a:moveTo>
                    <a:lnTo>
                      <a:pt x="8770" y="0"/>
                    </a:lnTo>
                    <a:cubicBezTo>
                      <a:pt x="7849" y="0"/>
                      <a:pt x="7818" y="6132"/>
                      <a:pt x="8041" y="8869"/>
                    </a:cubicBezTo>
                    <a:cubicBezTo>
                      <a:pt x="8264" y="11606"/>
                      <a:pt x="9079" y="14672"/>
                      <a:pt x="10000" y="14672"/>
                    </a:cubicBezTo>
                    <a:lnTo>
                      <a:pt x="1667" y="14672"/>
                    </a:lnTo>
                    <a:cubicBezTo>
                      <a:pt x="746" y="14672"/>
                      <a:pt x="0" y="12433"/>
                      <a:pt x="0" y="9672"/>
                    </a:cubicBezTo>
                    <a:cubicBezTo>
                      <a:pt x="0" y="6911"/>
                      <a:pt x="746" y="4672"/>
                      <a:pt x="1667" y="4672"/>
                    </a:cubicBezTo>
                    <a:close/>
                  </a:path>
                </a:pathLst>
              </a:custGeom>
              <a:solidFill>
                <a:srgbClr val="D7DCD6"/>
              </a:solidFill>
              <a:ln w="4762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" name="Οβάλ 18">
                <a:extLst>
                  <a:ext uri="{FF2B5EF4-FFF2-40B4-BE49-F238E27FC236}">
                    <a16:creationId xmlns:a16="http://schemas.microsoft.com/office/drawing/2014/main" id="{47C48526-8A2E-292C-83F4-219CEA5BDF50}"/>
                  </a:ext>
                </a:extLst>
              </p:cNvPr>
              <p:cNvSpPr/>
              <p:nvPr/>
            </p:nvSpPr>
            <p:spPr>
              <a:xfrm>
                <a:off x="-900178" y="-1056360"/>
                <a:ext cx="3131423" cy="2147741"/>
              </a:xfrm>
              <a:prstGeom prst="ellipse">
                <a:avLst/>
              </a:prstGeom>
              <a:noFill/>
              <a:ln w="47625">
                <a:solidFill>
                  <a:srgbClr val="441819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0" name="Οβάλ 19">
                <a:extLst>
                  <a:ext uri="{FF2B5EF4-FFF2-40B4-BE49-F238E27FC236}">
                    <a16:creationId xmlns:a16="http://schemas.microsoft.com/office/drawing/2014/main" id="{7A750556-B80D-CE45-2399-27E1FD2D9EF8}"/>
                  </a:ext>
                </a:extLst>
              </p:cNvPr>
              <p:cNvSpPr/>
              <p:nvPr/>
            </p:nvSpPr>
            <p:spPr>
              <a:xfrm>
                <a:off x="-1210031" y="-1384592"/>
                <a:ext cx="5221592" cy="2279326"/>
              </a:xfrm>
              <a:prstGeom prst="ellipse">
                <a:avLst/>
              </a:prstGeom>
              <a:noFill/>
              <a:ln w="4762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92DA91C-2BBC-4ED6-54A3-0F1D55484AB6}"/>
                  </a:ext>
                </a:extLst>
              </p:cNvPr>
              <p:cNvSpPr txBox="1"/>
              <p:nvPr/>
            </p:nvSpPr>
            <p:spPr>
              <a:xfrm>
                <a:off x="4585773" y="107241"/>
                <a:ext cx="2655344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>
                    <a:latin typeface="Bodoni MT Condensed" panose="02070606080606020203" pitchFamily="18" charset="0"/>
                  </a:rPr>
                  <a:t>31</a:t>
                </a:r>
                <a:r>
                  <a:rPr lang="el-GR" sz="1600" b="1" baseline="30000" dirty="0">
                    <a:latin typeface="Bodoni MT Condensed" panose="02070606080606020203" pitchFamily="18" charset="0"/>
                  </a:rPr>
                  <a:t>ο</a:t>
                </a:r>
                <a:r>
                  <a:rPr lang="el-GR" sz="1600" b="1" dirty="0">
                    <a:latin typeface="Bodoni MT Condensed" panose="02070606080606020203" pitchFamily="18" charset="0"/>
                  </a:rPr>
                  <a:t> </a:t>
                </a:r>
                <a:r>
                  <a:rPr lang="el-GR" sz="1300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Επιστημονικό Συνέδριο Φοιτητών Ιατρικής Ελλάδος</a:t>
                </a:r>
                <a:endParaRPr lang="de-DE" sz="13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1BCB2F6-68DA-8EF5-7609-37AF5096D3B2}"/>
                  </a:ext>
                </a:extLst>
              </p:cNvPr>
              <p:cNvSpPr txBox="1"/>
              <p:nvPr/>
            </p:nvSpPr>
            <p:spPr>
              <a:xfrm>
                <a:off x="8180441" y="107242"/>
                <a:ext cx="2851062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b="1" dirty="0">
                    <a:latin typeface="Bodoni MT Condensed" panose="02070606080606020203" pitchFamily="18" charset="0"/>
                  </a:rPr>
                  <a:t>19</a:t>
                </a:r>
                <a:r>
                  <a:rPr lang="en-GB" sz="1600" b="1" baseline="30000" dirty="0" err="1">
                    <a:latin typeface="Bodoni MT Condensed" panose="02070606080606020203" pitchFamily="18" charset="0"/>
                  </a:rPr>
                  <a:t>th</a:t>
                </a:r>
                <a:r>
                  <a:rPr lang="en-GB" sz="1600" b="1" dirty="0">
                    <a:latin typeface="Bodoni MT Condensed" panose="02070606080606020203" pitchFamily="18" charset="0"/>
                  </a:rPr>
                  <a:t> </a:t>
                </a:r>
                <a:r>
                  <a:rPr lang="en-GB" sz="1300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International Forum for Medical Students and Junior Doctors</a:t>
                </a:r>
                <a:endParaRPr lang="de-DE" sz="13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pic>
            <p:nvPicPr>
              <p:cNvPr id="23" name="Εικόνα 22">
                <a:extLst>
                  <a:ext uri="{FF2B5EF4-FFF2-40B4-BE49-F238E27FC236}">
                    <a16:creationId xmlns:a16="http://schemas.microsoft.com/office/drawing/2014/main" id="{0594D947-A09E-CA04-E287-15FBAA89AC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D7DCD6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8191"/>
                        </a14:imgEffect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82" b="44324"/>
              <a:stretch/>
            </p:blipFill>
            <p:spPr>
              <a:xfrm>
                <a:off x="235683" y="-93440"/>
                <a:ext cx="1368850" cy="1324088"/>
              </a:xfrm>
              <a:prstGeom prst="rect">
                <a:avLst/>
              </a:prstGeom>
            </p:spPr>
          </p:pic>
        </p:grpSp>
      </p:grpSp>
      <p:pic>
        <p:nvPicPr>
          <p:cNvPr id="4" name="Google Shape;1085;p78">
            <a:extLst>
              <a:ext uri="{FF2B5EF4-FFF2-40B4-BE49-F238E27FC236}">
                <a16:creationId xmlns:a16="http://schemas.microsoft.com/office/drawing/2014/main" id="{57ABAB20-B84B-678D-E830-C06212C1064E}"/>
              </a:ext>
            </a:extLst>
          </p:cNvPr>
          <p:cNvPicPr preferRelativeResize="0"/>
          <p:nvPr/>
        </p:nvPicPr>
        <p:blipFill>
          <a:blip r:embed="rId4"/>
          <a:srcRect t="3030" b="3030"/>
          <a:stretch/>
        </p:blipFill>
        <p:spPr>
          <a:xfrm>
            <a:off x="7669472" y="1499250"/>
            <a:ext cx="3873000" cy="38595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984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98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57EFA9-68F0-780C-14DC-A934A697A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388" y="894734"/>
            <a:ext cx="7279224" cy="926241"/>
          </a:xfrm>
        </p:spPr>
        <p:txBody>
          <a:bodyPr>
            <a:normAutofit/>
          </a:bodyPr>
          <a:lstStyle/>
          <a:p>
            <a:pPr algn="ctr"/>
            <a:r>
              <a:rPr lang="el-GR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Περιεχόμενα</a:t>
            </a:r>
            <a:endParaRPr lang="de-DE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7" name="Θέση περιεχομένου 6">
            <a:extLst>
              <a:ext uri="{FF2B5EF4-FFF2-40B4-BE49-F238E27FC236}">
                <a16:creationId xmlns:a16="http://schemas.microsoft.com/office/drawing/2014/main" id="{E0E6AC30-F022-0207-4DAB-118DFBFE18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0348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8" name="Ομάδα 17">
            <a:extLst>
              <a:ext uri="{FF2B5EF4-FFF2-40B4-BE49-F238E27FC236}">
                <a16:creationId xmlns:a16="http://schemas.microsoft.com/office/drawing/2014/main" id="{7140C5FA-9C68-7DA7-7A6A-902C86E1F0E6}"/>
              </a:ext>
            </a:extLst>
          </p:cNvPr>
          <p:cNvGrpSpPr/>
          <p:nvPr/>
        </p:nvGrpSpPr>
        <p:grpSpPr>
          <a:xfrm>
            <a:off x="-1210031" y="-1384592"/>
            <a:ext cx="13618341" cy="2615240"/>
            <a:chOff x="-1210031" y="-1384592"/>
            <a:chExt cx="13618341" cy="2615240"/>
          </a:xfrm>
        </p:grpSpPr>
        <p:sp>
          <p:nvSpPr>
            <p:cNvPr id="19" name="Διάγραμμα ροής: Αποθηκευμένα δεδομένα 10">
              <a:extLst>
                <a:ext uri="{FF2B5EF4-FFF2-40B4-BE49-F238E27FC236}">
                  <a16:creationId xmlns:a16="http://schemas.microsoft.com/office/drawing/2014/main" id="{45D3EACE-899B-91DB-E8F4-3828DAADC715}"/>
                </a:ext>
              </a:extLst>
            </p:cNvPr>
            <p:cNvSpPr/>
            <p:nvPr/>
          </p:nvSpPr>
          <p:spPr>
            <a:xfrm flipH="1">
              <a:off x="1612490" y="-1081614"/>
              <a:ext cx="10795820" cy="1976348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7841 w 10000"/>
                <a:gd name="connsiteY2" fmla="*/ 3394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078 w 10000"/>
                <a:gd name="connsiteY2" fmla="*/ 4051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4672 h 14672"/>
                <a:gd name="connsiteX1" fmla="*/ 8770 w 10000"/>
                <a:gd name="connsiteY1" fmla="*/ 0 h 14672"/>
                <a:gd name="connsiteX2" fmla="*/ 8078 w 10000"/>
                <a:gd name="connsiteY2" fmla="*/ 8723 h 14672"/>
                <a:gd name="connsiteX3" fmla="*/ 10000 w 10000"/>
                <a:gd name="connsiteY3" fmla="*/ 14672 h 14672"/>
                <a:gd name="connsiteX4" fmla="*/ 1667 w 10000"/>
                <a:gd name="connsiteY4" fmla="*/ 14672 h 14672"/>
                <a:gd name="connsiteX5" fmla="*/ 0 w 10000"/>
                <a:gd name="connsiteY5" fmla="*/ 9672 h 14672"/>
                <a:gd name="connsiteX6" fmla="*/ 1667 w 10000"/>
                <a:gd name="connsiteY6" fmla="*/ 4672 h 14672"/>
                <a:gd name="connsiteX0" fmla="*/ 1667 w 10000"/>
                <a:gd name="connsiteY0" fmla="*/ 4672 h 14672"/>
                <a:gd name="connsiteX1" fmla="*/ 8770 w 10000"/>
                <a:gd name="connsiteY1" fmla="*/ 0 h 14672"/>
                <a:gd name="connsiteX2" fmla="*/ 8005 w 10000"/>
                <a:gd name="connsiteY2" fmla="*/ 9234 h 14672"/>
                <a:gd name="connsiteX3" fmla="*/ 10000 w 10000"/>
                <a:gd name="connsiteY3" fmla="*/ 14672 h 14672"/>
                <a:gd name="connsiteX4" fmla="*/ 1667 w 10000"/>
                <a:gd name="connsiteY4" fmla="*/ 14672 h 14672"/>
                <a:gd name="connsiteX5" fmla="*/ 0 w 10000"/>
                <a:gd name="connsiteY5" fmla="*/ 9672 h 14672"/>
                <a:gd name="connsiteX6" fmla="*/ 1667 w 10000"/>
                <a:gd name="connsiteY6" fmla="*/ 4672 h 14672"/>
                <a:gd name="connsiteX0" fmla="*/ 1667 w 10000"/>
                <a:gd name="connsiteY0" fmla="*/ 4672 h 14672"/>
                <a:gd name="connsiteX1" fmla="*/ 8770 w 10000"/>
                <a:gd name="connsiteY1" fmla="*/ 0 h 14672"/>
                <a:gd name="connsiteX2" fmla="*/ 8005 w 10000"/>
                <a:gd name="connsiteY2" fmla="*/ 9234 h 14672"/>
                <a:gd name="connsiteX3" fmla="*/ 10000 w 10000"/>
                <a:gd name="connsiteY3" fmla="*/ 14672 h 14672"/>
                <a:gd name="connsiteX4" fmla="*/ 1667 w 10000"/>
                <a:gd name="connsiteY4" fmla="*/ 14672 h 14672"/>
                <a:gd name="connsiteX5" fmla="*/ 0 w 10000"/>
                <a:gd name="connsiteY5" fmla="*/ 9672 h 14672"/>
                <a:gd name="connsiteX6" fmla="*/ 1667 w 10000"/>
                <a:gd name="connsiteY6" fmla="*/ 4672 h 14672"/>
                <a:gd name="connsiteX0" fmla="*/ 1667 w 10000"/>
                <a:gd name="connsiteY0" fmla="*/ 4672 h 14672"/>
                <a:gd name="connsiteX1" fmla="*/ 8770 w 10000"/>
                <a:gd name="connsiteY1" fmla="*/ 0 h 14672"/>
                <a:gd name="connsiteX2" fmla="*/ 8041 w 10000"/>
                <a:gd name="connsiteY2" fmla="*/ 8869 h 14672"/>
                <a:gd name="connsiteX3" fmla="*/ 10000 w 10000"/>
                <a:gd name="connsiteY3" fmla="*/ 14672 h 14672"/>
                <a:gd name="connsiteX4" fmla="*/ 1667 w 10000"/>
                <a:gd name="connsiteY4" fmla="*/ 14672 h 14672"/>
                <a:gd name="connsiteX5" fmla="*/ 0 w 10000"/>
                <a:gd name="connsiteY5" fmla="*/ 9672 h 14672"/>
                <a:gd name="connsiteX6" fmla="*/ 1667 w 10000"/>
                <a:gd name="connsiteY6" fmla="*/ 4672 h 1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4672">
                  <a:moveTo>
                    <a:pt x="1667" y="4672"/>
                  </a:moveTo>
                  <a:lnTo>
                    <a:pt x="8770" y="0"/>
                  </a:lnTo>
                  <a:cubicBezTo>
                    <a:pt x="7849" y="0"/>
                    <a:pt x="7818" y="6132"/>
                    <a:pt x="8041" y="8869"/>
                  </a:cubicBezTo>
                  <a:cubicBezTo>
                    <a:pt x="8264" y="11606"/>
                    <a:pt x="9079" y="14672"/>
                    <a:pt x="10000" y="14672"/>
                  </a:cubicBezTo>
                  <a:lnTo>
                    <a:pt x="1667" y="14672"/>
                  </a:lnTo>
                  <a:cubicBezTo>
                    <a:pt x="746" y="14672"/>
                    <a:pt x="0" y="12433"/>
                    <a:pt x="0" y="9672"/>
                  </a:cubicBezTo>
                  <a:cubicBezTo>
                    <a:pt x="0" y="6911"/>
                    <a:pt x="746" y="4672"/>
                    <a:pt x="1667" y="4672"/>
                  </a:cubicBezTo>
                  <a:close/>
                </a:path>
              </a:pathLst>
            </a:custGeom>
            <a:solidFill>
              <a:srgbClr val="D7DCD6"/>
            </a:solidFill>
            <a:ln w="4762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Οβάλ 19">
              <a:extLst>
                <a:ext uri="{FF2B5EF4-FFF2-40B4-BE49-F238E27FC236}">
                  <a16:creationId xmlns:a16="http://schemas.microsoft.com/office/drawing/2014/main" id="{30A46184-1D60-59B9-6D22-BF2FF2B88E91}"/>
                </a:ext>
              </a:extLst>
            </p:cNvPr>
            <p:cNvSpPr/>
            <p:nvPr/>
          </p:nvSpPr>
          <p:spPr>
            <a:xfrm>
              <a:off x="-900178" y="-1056360"/>
              <a:ext cx="3131423" cy="2147741"/>
            </a:xfrm>
            <a:prstGeom prst="ellipse">
              <a:avLst/>
            </a:prstGeom>
            <a:noFill/>
            <a:ln w="47625">
              <a:solidFill>
                <a:srgbClr val="44181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1" name="Οβάλ 20">
              <a:extLst>
                <a:ext uri="{FF2B5EF4-FFF2-40B4-BE49-F238E27FC236}">
                  <a16:creationId xmlns:a16="http://schemas.microsoft.com/office/drawing/2014/main" id="{49FE2129-2C22-0BC5-F638-8114707191B2}"/>
                </a:ext>
              </a:extLst>
            </p:cNvPr>
            <p:cNvSpPr/>
            <p:nvPr/>
          </p:nvSpPr>
          <p:spPr>
            <a:xfrm>
              <a:off x="-1210031" y="-1384592"/>
              <a:ext cx="5221592" cy="2279326"/>
            </a:xfrm>
            <a:prstGeom prst="ellipse">
              <a:avLst/>
            </a:prstGeom>
            <a:noFill/>
            <a:ln w="4762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390F802-59A4-5F0C-435E-C7D298E31311}"/>
                </a:ext>
              </a:extLst>
            </p:cNvPr>
            <p:cNvSpPr txBox="1"/>
            <p:nvPr/>
          </p:nvSpPr>
          <p:spPr>
            <a:xfrm>
              <a:off x="4585773" y="107241"/>
              <a:ext cx="2655344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latin typeface="Bodoni MT Condensed" panose="02070606080606020203" pitchFamily="18" charset="0"/>
                </a:rPr>
                <a:t>31</a:t>
              </a:r>
              <a:r>
                <a:rPr lang="el-GR" sz="1600" b="1" baseline="30000" dirty="0">
                  <a:latin typeface="Bodoni MT Condensed" panose="02070606080606020203" pitchFamily="18" charset="0"/>
                </a:rPr>
                <a:t>ο</a:t>
              </a:r>
              <a:r>
                <a:rPr lang="el-GR" sz="1600" b="1" dirty="0">
                  <a:latin typeface="Bodoni MT Condensed" panose="02070606080606020203" pitchFamily="18" charset="0"/>
                </a:rPr>
                <a:t> </a:t>
              </a:r>
              <a:r>
                <a:rPr lang="el-GR" sz="13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Επιστημονικό Συνέδριο Φοιτητών Ιατρικής Ελλάδος</a:t>
              </a:r>
              <a:endParaRPr lang="de-DE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AAE1B6A-8AB2-91E3-C251-49C7803CDFB2}"/>
                </a:ext>
              </a:extLst>
            </p:cNvPr>
            <p:cNvSpPr txBox="1"/>
            <p:nvPr/>
          </p:nvSpPr>
          <p:spPr>
            <a:xfrm>
              <a:off x="8180441" y="107242"/>
              <a:ext cx="285106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latin typeface="Bodoni MT Condensed" panose="02070606080606020203" pitchFamily="18" charset="0"/>
                </a:rPr>
                <a:t>19</a:t>
              </a:r>
              <a:r>
                <a:rPr lang="en-GB" sz="1600" b="1" baseline="30000" dirty="0" err="1">
                  <a:latin typeface="Bodoni MT Condensed" panose="02070606080606020203" pitchFamily="18" charset="0"/>
                </a:rPr>
                <a:t>th</a:t>
              </a:r>
              <a:r>
                <a:rPr lang="en-GB" sz="1600" b="1" dirty="0">
                  <a:latin typeface="Bodoni MT Condensed" panose="02070606080606020203" pitchFamily="18" charset="0"/>
                </a:rPr>
                <a:t> </a:t>
              </a:r>
              <a:r>
                <a:rPr lang="en-GB" sz="13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International Forum for Medical Students and Junior Doctors</a:t>
              </a:r>
              <a:endParaRPr lang="de-DE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24" name="Εικόνα 23">
              <a:extLst>
                <a:ext uri="{FF2B5EF4-FFF2-40B4-BE49-F238E27FC236}">
                  <a16:creationId xmlns:a16="http://schemas.microsoft.com/office/drawing/2014/main" id="{C571FD83-0ED7-A466-04FE-1CA2A4F9CA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prstClr val="black"/>
                <a:srgbClr val="D7DCD6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8191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82" b="44324"/>
            <a:stretch/>
          </p:blipFill>
          <p:spPr>
            <a:xfrm>
              <a:off x="235683" y="-93440"/>
              <a:ext cx="1368850" cy="1324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303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98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Διάγραμμα 8">
            <a:extLst>
              <a:ext uri="{FF2B5EF4-FFF2-40B4-BE49-F238E27FC236}">
                <a16:creationId xmlns:a16="http://schemas.microsoft.com/office/drawing/2014/main" id="{39A57D27-8FB4-98E4-BCEE-D25FD217A792}"/>
              </a:ext>
            </a:extLst>
          </p:cNvPr>
          <p:cNvGraphicFramePr/>
          <p:nvPr/>
        </p:nvGraphicFramePr>
        <p:xfrm>
          <a:off x="1010425" y="1439333"/>
          <a:ext cx="980603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22BB7C4-1EA2-AB45-BCAC-05AD4C0E3FA5}"/>
              </a:ext>
            </a:extLst>
          </p:cNvPr>
          <p:cNvSpPr txBox="1"/>
          <p:nvPr/>
        </p:nvSpPr>
        <p:spPr>
          <a:xfrm>
            <a:off x="4768328" y="1193841"/>
            <a:ext cx="26553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Περιεχόμενο</a:t>
            </a:r>
            <a:endParaRPr lang="de-DE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CF7BA37E-D4BE-8F8A-FF42-353A6613BAF2}"/>
              </a:ext>
            </a:extLst>
          </p:cNvPr>
          <p:cNvGrpSpPr/>
          <p:nvPr/>
        </p:nvGrpSpPr>
        <p:grpSpPr>
          <a:xfrm>
            <a:off x="-1210031" y="-1384592"/>
            <a:ext cx="13618341" cy="2615240"/>
            <a:chOff x="-1210031" y="-1384592"/>
            <a:chExt cx="13618341" cy="2615240"/>
          </a:xfrm>
        </p:grpSpPr>
        <p:sp>
          <p:nvSpPr>
            <p:cNvPr id="12" name="Διάγραμμα ροής: Αποθηκευμένα δεδομένα 10">
              <a:extLst>
                <a:ext uri="{FF2B5EF4-FFF2-40B4-BE49-F238E27FC236}">
                  <a16:creationId xmlns:a16="http://schemas.microsoft.com/office/drawing/2014/main" id="{11F904E2-0F19-80FA-05DF-362C2CE83F8F}"/>
                </a:ext>
              </a:extLst>
            </p:cNvPr>
            <p:cNvSpPr/>
            <p:nvPr/>
          </p:nvSpPr>
          <p:spPr>
            <a:xfrm flipH="1">
              <a:off x="1612490" y="-1081614"/>
              <a:ext cx="10795820" cy="1976348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7841 w 10000"/>
                <a:gd name="connsiteY2" fmla="*/ 3394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078 w 10000"/>
                <a:gd name="connsiteY2" fmla="*/ 4051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4672 h 14672"/>
                <a:gd name="connsiteX1" fmla="*/ 8770 w 10000"/>
                <a:gd name="connsiteY1" fmla="*/ 0 h 14672"/>
                <a:gd name="connsiteX2" fmla="*/ 8078 w 10000"/>
                <a:gd name="connsiteY2" fmla="*/ 8723 h 14672"/>
                <a:gd name="connsiteX3" fmla="*/ 10000 w 10000"/>
                <a:gd name="connsiteY3" fmla="*/ 14672 h 14672"/>
                <a:gd name="connsiteX4" fmla="*/ 1667 w 10000"/>
                <a:gd name="connsiteY4" fmla="*/ 14672 h 14672"/>
                <a:gd name="connsiteX5" fmla="*/ 0 w 10000"/>
                <a:gd name="connsiteY5" fmla="*/ 9672 h 14672"/>
                <a:gd name="connsiteX6" fmla="*/ 1667 w 10000"/>
                <a:gd name="connsiteY6" fmla="*/ 4672 h 14672"/>
                <a:gd name="connsiteX0" fmla="*/ 1667 w 10000"/>
                <a:gd name="connsiteY0" fmla="*/ 4672 h 14672"/>
                <a:gd name="connsiteX1" fmla="*/ 8770 w 10000"/>
                <a:gd name="connsiteY1" fmla="*/ 0 h 14672"/>
                <a:gd name="connsiteX2" fmla="*/ 8005 w 10000"/>
                <a:gd name="connsiteY2" fmla="*/ 9234 h 14672"/>
                <a:gd name="connsiteX3" fmla="*/ 10000 w 10000"/>
                <a:gd name="connsiteY3" fmla="*/ 14672 h 14672"/>
                <a:gd name="connsiteX4" fmla="*/ 1667 w 10000"/>
                <a:gd name="connsiteY4" fmla="*/ 14672 h 14672"/>
                <a:gd name="connsiteX5" fmla="*/ 0 w 10000"/>
                <a:gd name="connsiteY5" fmla="*/ 9672 h 14672"/>
                <a:gd name="connsiteX6" fmla="*/ 1667 w 10000"/>
                <a:gd name="connsiteY6" fmla="*/ 4672 h 14672"/>
                <a:gd name="connsiteX0" fmla="*/ 1667 w 10000"/>
                <a:gd name="connsiteY0" fmla="*/ 4672 h 14672"/>
                <a:gd name="connsiteX1" fmla="*/ 8770 w 10000"/>
                <a:gd name="connsiteY1" fmla="*/ 0 h 14672"/>
                <a:gd name="connsiteX2" fmla="*/ 8005 w 10000"/>
                <a:gd name="connsiteY2" fmla="*/ 9234 h 14672"/>
                <a:gd name="connsiteX3" fmla="*/ 10000 w 10000"/>
                <a:gd name="connsiteY3" fmla="*/ 14672 h 14672"/>
                <a:gd name="connsiteX4" fmla="*/ 1667 w 10000"/>
                <a:gd name="connsiteY4" fmla="*/ 14672 h 14672"/>
                <a:gd name="connsiteX5" fmla="*/ 0 w 10000"/>
                <a:gd name="connsiteY5" fmla="*/ 9672 h 14672"/>
                <a:gd name="connsiteX6" fmla="*/ 1667 w 10000"/>
                <a:gd name="connsiteY6" fmla="*/ 4672 h 14672"/>
                <a:gd name="connsiteX0" fmla="*/ 1667 w 10000"/>
                <a:gd name="connsiteY0" fmla="*/ 4672 h 14672"/>
                <a:gd name="connsiteX1" fmla="*/ 8770 w 10000"/>
                <a:gd name="connsiteY1" fmla="*/ 0 h 14672"/>
                <a:gd name="connsiteX2" fmla="*/ 8041 w 10000"/>
                <a:gd name="connsiteY2" fmla="*/ 8869 h 14672"/>
                <a:gd name="connsiteX3" fmla="*/ 10000 w 10000"/>
                <a:gd name="connsiteY3" fmla="*/ 14672 h 14672"/>
                <a:gd name="connsiteX4" fmla="*/ 1667 w 10000"/>
                <a:gd name="connsiteY4" fmla="*/ 14672 h 14672"/>
                <a:gd name="connsiteX5" fmla="*/ 0 w 10000"/>
                <a:gd name="connsiteY5" fmla="*/ 9672 h 14672"/>
                <a:gd name="connsiteX6" fmla="*/ 1667 w 10000"/>
                <a:gd name="connsiteY6" fmla="*/ 4672 h 1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4672">
                  <a:moveTo>
                    <a:pt x="1667" y="4672"/>
                  </a:moveTo>
                  <a:lnTo>
                    <a:pt x="8770" y="0"/>
                  </a:lnTo>
                  <a:cubicBezTo>
                    <a:pt x="7849" y="0"/>
                    <a:pt x="7818" y="6132"/>
                    <a:pt x="8041" y="8869"/>
                  </a:cubicBezTo>
                  <a:cubicBezTo>
                    <a:pt x="8264" y="11606"/>
                    <a:pt x="9079" y="14672"/>
                    <a:pt x="10000" y="14672"/>
                  </a:cubicBezTo>
                  <a:lnTo>
                    <a:pt x="1667" y="14672"/>
                  </a:lnTo>
                  <a:cubicBezTo>
                    <a:pt x="746" y="14672"/>
                    <a:pt x="0" y="12433"/>
                    <a:pt x="0" y="9672"/>
                  </a:cubicBezTo>
                  <a:cubicBezTo>
                    <a:pt x="0" y="6911"/>
                    <a:pt x="746" y="4672"/>
                    <a:pt x="1667" y="4672"/>
                  </a:cubicBezTo>
                  <a:close/>
                </a:path>
              </a:pathLst>
            </a:custGeom>
            <a:solidFill>
              <a:srgbClr val="D7DCD6"/>
            </a:solidFill>
            <a:ln w="4762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Οβάλ 12">
              <a:extLst>
                <a:ext uri="{FF2B5EF4-FFF2-40B4-BE49-F238E27FC236}">
                  <a16:creationId xmlns:a16="http://schemas.microsoft.com/office/drawing/2014/main" id="{EA2084F3-F696-8446-A323-55E749A3AC50}"/>
                </a:ext>
              </a:extLst>
            </p:cNvPr>
            <p:cNvSpPr/>
            <p:nvPr/>
          </p:nvSpPr>
          <p:spPr>
            <a:xfrm>
              <a:off x="-900178" y="-1056360"/>
              <a:ext cx="3131423" cy="2147741"/>
            </a:xfrm>
            <a:prstGeom prst="ellipse">
              <a:avLst/>
            </a:prstGeom>
            <a:noFill/>
            <a:ln w="47625">
              <a:solidFill>
                <a:srgbClr val="44181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Οβάλ 13">
              <a:extLst>
                <a:ext uri="{FF2B5EF4-FFF2-40B4-BE49-F238E27FC236}">
                  <a16:creationId xmlns:a16="http://schemas.microsoft.com/office/drawing/2014/main" id="{9D812CCD-0201-1EF1-56D1-DC7E4750AEBD}"/>
                </a:ext>
              </a:extLst>
            </p:cNvPr>
            <p:cNvSpPr/>
            <p:nvPr/>
          </p:nvSpPr>
          <p:spPr>
            <a:xfrm>
              <a:off x="-1210031" y="-1384592"/>
              <a:ext cx="5221592" cy="2279326"/>
            </a:xfrm>
            <a:prstGeom prst="ellipse">
              <a:avLst/>
            </a:prstGeom>
            <a:noFill/>
            <a:ln w="4762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55A5A0B-423F-051A-107C-05F0EE117B14}"/>
                </a:ext>
              </a:extLst>
            </p:cNvPr>
            <p:cNvSpPr txBox="1"/>
            <p:nvPr/>
          </p:nvSpPr>
          <p:spPr>
            <a:xfrm>
              <a:off x="4585773" y="107241"/>
              <a:ext cx="2655344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latin typeface="Bodoni MT Condensed" panose="02070606080606020203" pitchFamily="18" charset="0"/>
                </a:rPr>
                <a:t>31</a:t>
              </a:r>
              <a:r>
                <a:rPr lang="el-GR" sz="1600" b="1" baseline="30000" dirty="0">
                  <a:latin typeface="Bodoni MT Condensed" panose="02070606080606020203" pitchFamily="18" charset="0"/>
                </a:rPr>
                <a:t>ο</a:t>
              </a:r>
              <a:r>
                <a:rPr lang="el-GR" sz="1600" b="1" dirty="0">
                  <a:latin typeface="Bodoni MT Condensed" panose="02070606080606020203" pitchFamily="18" charset="0"/>
                </a:rPr>
                <a:t> </a:t>
              </a:r>
              <a:r>
                <a:rPr lang="el-GR" sz="13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Επιστημονικό Συνέδριο Φοιτητών Ιατρικής Ελλάδος</a:t>
              </a:r>
              <a:endParaRPr lang="de-DE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7821F86-F669-4BEE-34D6-B120C68C7763}"/>
                </a:ext>
              </a:extLst>
            </p:cNvPr>
            <p:cNvSpPr txBox="1"/>
            <p:nvPr/>
          </p:nvSpPr>
          <p:spPr>
            <a:xfrm>
              <a:off x="8180441" y="107242"/>
              <a:ext cx="285106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latin typeface="Bodoni MT Condensed" panose="02070606080606020203" pitchFamily="18" charset="0"/>
                </a:rPr>
                <a:t>19</a:t>
              </a:r>
              <a:r>
                <a:rPr lang="en-GB" sz="1600" b="1" baseline="30000" dirty="0" err="1">
                  <a:latin typeface="Bodoni MT Condensed" panose="02070606080606020203" pitchFamily="18" charset="0"/>
                </a:rPr>
                <a:t>th</a:t>
              </a:r>
              <a:r>
                <a:rPr lang="en-GB" sz="1600" b="1" dirty="0">
                  <a:latin typeface="Bodoni MT Condensed" panose="02070606080606020203" pitchFamily="18" charset="0"/>
                </a:rPr>
                <a:t> </a:t>
              </a:r>
              <a:r>
                <a:rPr lang="en-GB" sz="13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International Forum for Medical Students and Junior Doctors</a:t>
              </a:r>
              <a:endParaRPr lang="de-DE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7" name="Εικόνα 16">
              <a:extLst>
                <a:ext uri="{FF2B5EF4-FFF2-40B4-BE49-F238E27FC236}">
                  <a16:creationId xmlns:a16="http://schemas.microsoft.com/office/drawing/2014/main" id="{502FD029-EA46-51BC-8ACA-80FCDE8A9B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prstClr val="black"/>
                <a:srgbClr val="D7DCD6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8191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82" b="44324"/>
            <a:stretch/>
          </p:blipFill>
          <p:spPr>
            <a:xfrm>
              <a:off x="235683" y="-93440"/>
              <a:ext cx="1368850" cy="1324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8450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Ομάδα 1">
            <a:extLst>
              <a:ext uri="{FF2B5EF4-FFF2-40B4-BE49-F238E27FC236}">
                <a16:creationId xmlns:a16="http://schemas.microsoft.com/office/drawing/2014/main" id="{65839017-F5E5-9A02-84CD-E6C706E97BE0}"/>
              </a:ext>
            </a:extLst>
          </p:cNvPr>
          <p:cNvGrpSpPr/>
          <p:nvPr/>
        </p:nvGrpSpPr>
        <p:grpSpPr>
          <a:xfrm>
            <a:off x="938212" y="307213"/>
            <a:ext cx="10315575" cy="6242381"/>
            <a:chOff x="938212" y="307213"/>
            <a:chExt cx="10315575" cy="6242381"/>
          </a:xfrm>
        </p:grpSpPr>
        <p:sp>
          <p:nvSpPr>
            <p:cNvPr id="10" name="Οβάλ 9">
              <a:extLst>
                <a:ext uri="{FF2B5EF4-FFF2-40B4-BE49-F238E27FC236}">
                  <a16:creationId xmlns:a16="http://schemas.microsoft.com/office/drawing/2014/main" id="{68B15DA5-E067-A055-2822-D9589637D029}"/>
                </a:ext>
              </a:extLst>
            </p:cNvPr>
            <p:cNvSpPr/>
            <p:nvPr/>
          </p:nvSpPr>
          <p:spPr>
            <a:xfrm>
              <a:off x="938212" y="307213"/>
              <a:ext cx="10315575" cy="6242381"/>
            </a:xfrm>
            <a:prstGeom prst="ellipse">
              <a:avLst/>
            </a:prstGeom>
            <a:solidFill>
              <a:srgbClr val="D7DCD6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Τόξο 3">
              <a:extLst>
                <a:ext uri="{FF2B5EF4-FFF2-40B4-BE49-F238E27FC236}">
                  <a16:creationId xmlns:a16="http://schemas.microsoft.com/office/drawing/2014/main" id="{7C73975C-A322-81BB-E673-578A9132A8D9}"/>
                </a:ext>
              </a:extLst>
            </p:cNvPr>
            <p:cNvSpPr/>
            <p:nvPr/>
          </p:nvSpPr>
          <p:spPr>
            <a:xfrm rot="1068217">
              <a:off x="5239231" y="933449"/>
              <a:ext cx="4724399" cy="4010025"/>
            </a:xfrm>
            <a:prstGeom prst="arc">
              <a:avLst>
                <a:gd name="adj1" fmla="val 16200000"/>
                <a:gd name="adj2" fmla="val 407582"/>
              </a:avLst>
            </a:prstGeom>
            <a:ln w="47625">
              <a:solidFill>
                <a:srgbClr val="7E989B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Τόξο 4">
              <a:extLst>
                <a:ext uri="{FF2B5EF4-FFF2-40B4-BE49-F238E27FC236}">
                  <a16:creationId xmlns:a16="http://schemas.microsoft.com/office/drawing/2014/main" id="{A3292366-FE2B-E632-C4BB-C98C6B656CE3}"/>
                </a:ext>
              </a:extLst>
            </p:cNvPr>
            <p:cNvSpPr/>
            <p:nvPr/>
          </p:nvSpPr>
          <p:spPr>
            <a:xfrm rot="11217378">
              <a:off x="2499318" y="1509113"/>
              <a:ext cx="5155012" cy="4787640"/>
            </a:xfrm>
            <a:prstGeom prst="arc">
              <a:avLst>
                <a:gd name="adj1" fmla="val 12808196"/>
                <a:gd name="adj2" fmla="val 1157028"/>
              </a:avLst>
            </a:prstGeom>
            <a:ln w="47625">
              <a:solidFill>
                <a:srgbClr val="7E989B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" name="Οβάλ 5">
              <a:extLst>
                <a:ext uri="{FF2B5EF4-FFF2-40B4-BE49-F238E27FC236}">
                  <a16:creationId xmlns:a16="http://schemas.microsoft.com/office/drawing/2014/main" id="{5F0E4F12-4050-8D84-FD37-FB58EA8D6A00}"/>
                </a:ext>
              </a:extLst>
            </p:cNvPr>
            <p:cNvSpPr/>
            <p:nvPr/>
          </p:nvSpPr>
          <p:spPr>
            <a:xfrm>
              <a:off x="2514600" y="504825"/>
              <a:ext cx="7334250" cy="5715000"/>
            </a:xfrm>
            <a:prstGeom prst="ellipse">
              <a:avLst/>
            </a:prstGeom>
            <a:solidFill>
              <a:srgbClr val="D7DC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Οβάλ 6">
              <a:extLst>
                <a:ext uri="{FF2B5EF4-FFF2-40B4-BE49-F238E27FC236}">
                  <a16:creationId xmlns:a16="http://schemas.microsoft.com/office/drawing/2014/main" id="{171F309A-BD6A-7186-ADE3-F1DF5D48D053}"/>
                </a:ext>
              </a:extLst>
            </p:cNvPr>
            <p:cNvSpPr/>
            <p:nvPr/>
          </p:nvSpPr>
          <p:spPr>
            <a:xfrm>
              <a:off x="2228370" y="504825"/>
              <a:ext cx="8115780" cy="5715000"/>
            </a:xfrm>
            <a:prstGeom prst="ellipse">
              <a:avLst/>
            </a:prstGeom>
            <a:noFill/>
            <a:ln w="50800">
              <a:solidFill>
                <a:srgbClr val="44181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Google Shape;1149;p84">
            <a:extLst>
              <a:ext uri="{FF2B5EF4-FFF2-40B4-BE49-F238E27FC236}">
                <a16:creationId xmlns:a16="http://schemas.microsoft.com/office/drawing/2014/main" id="{73951E20-E96D-159C-7C87-F01B6CA18B0E}"/>
              </a:ext>
            </a:extLst>
          </p:cNvPr>
          <p:cNvSpPr txBox="1">
            <a:spLocks/>
          </p:cNvSpPr>
          <p:nvPr/>
        </p:nvSpPr>
        <p:spPr>
          <a:xfrm>
            <a:off x="3526875" y="2913833"/>
            <a:ext cx="5690700" cy="989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«Σοφά λόγια που είπε κάποιος σημαντικός και μπορεί να εμπνεύσουν τον αναγνώστη.»</a:t>
            </a:r>
            <a:endParaRPr lang="el-GR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Google Shape;1150;p84">
            <a:extLst>
              <a:ext uri="{FF2B5EF4-FFF2-40B4-BE49-F238E27FC236}">
                <a16:creationId xmlns:a16="http://schemas.microsoft.com/office/drawing/2014/main" id="{7B2FBC04-847E-9F4D-5F36-BC4622BE68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9536" y="4363824"/>
            <a:ext cx="40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—</a:t>
            </a:r>
            <a:r>
              <a:rPr lang="el-GR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Κάποιος Σημαντικός</a:t>
            </a:r>
            <a:endParaRPr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32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Ομάδα 1">
            <a:extLst>
              <a:ext uri="{FF2B5EF4-FFF2-40B4-BE49-F238E27FC236}">
                <a16:creationId xmlns:a16="http://schemas.microsoft.com/office/drawing/2014/main" id="{EFDCF5F8-0ACA-2134-F726-D2AD5A56AC22}"/>
              </a:ext>
            </a:extLst>
          </p:cNvPr>
          <p:cNvGrpSpPr/>
          <p:nvPr/>
        </p:nvGrpSpPr>
        <p:grpSpPr>
          <a:xfrm>
            <a:off x="918360" y="-1308960"/>
            <a:ext cx="13239600" cy="6565920"/>
            <a:chOff x="918360" y="-1308960"/>
            <a:chExt cx="13239600" cy="6565920"/>
          </a:xfrm>
        </p:grpSpPr>
        <p:sp>
          <p:nvSpPr>
            <p:cNvPr id="6" name="Οβάλ 5">
              <a:extLst>
                <a:ext uri="{FF2B5EF4-FFF2-40B4-BE49-F238E27FC236}">
                  <a16:creationId xmlns:a16="http://schemas.microsoft.com/office/drawing/2014/main" id="{BCB4A61A-AF54-73E9-55FC-B21921013618}"/>
                </a:ext>
              </a:extLst>
            </p:cNvPr>
            <p:cNvSpPr/>
            <p:nvPr/>
          </p:nvSpPr>
          <p:spPr>
            <a:xfrm>
              <a:off x="918360" y="1601040"/>
              <a:ext cx="3523800" cy="3655920"/>
            </a:xfrm>
            <a:prstGeom prst="ellipse">
              <a:avLst/>
            </a:prstGeom>
            <a:solidFill>
              <a:srgbClr val="7E989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Ορθογώνιο 4">
              <a:extLst>
                <a:ext uri="{FF2B5EF4-FFF2-40B4-BE49-F238E27FC236}">
                  <a16:creationId xmlns:a16="http://schemas.microsoft.com/office/drawing/2014/main" id="{E151D24A-B17A-AF81-6195-730A1CC19A01}"/>
                </a:ext>
              </a:extLst>
            </p:cNvPr>
            <p:cNvSpPr/>
            <p:nvPr/>
          </p:nvSpPr>
          <p:spPr>
            <a:xfrm>
              <a:off x="6096000" y="990600"/>
              <a:ext cx="6096000" cy="792480"/>
            </a:xfrm>
            <a:prstGeom prst="rect">
              <a:avLst/>
            </a:prstGeom>
            <a:solidFill>
              <a:srgbClr val="7E989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50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Τίτλος</a:t>
              </a:r>
              <a:endParaRPr lang="de-DE" sz="5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" name="Οβάλ 6">
              <a:extLst>
                <a:ext uri="{FF2B5EF4-FFF2-40B4-BE49-F238E27FC236}">
                  <a16:creationId xmlns:a16="http://schemas.microsoft.com/office/drawing/2014/main" id="{06CEC45C-065B-E71C-B8B2-CEE1A95DE471}"/>
                </a:ext>
              </a:extLst>
            </p:cNvPr>
            <p:cNvSpPr/>
            <p:nvPr/>
          </p:nvSpPr>
          <p:spPr>
            <a:xfrm>
              <a:off x="10119360" y="-1308960"/>
              <a:ext cx="4038600" cy="3793080"/>
            </a:xfrm>
            <a:prstGeom prst="ellipse">
              <a:avLst/>
            </a:prstGeom>
            <a:noFill/>
            <a:ln w="50800">
              <a:solidFill>
                <a:srgbClr val="44181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C966BD3-D22D-B875-E240-D4B77A586BAA}"/>
              </a:ext>
            </a:extLst>
          </p:cNvPr>
          <p:cNvSpPr txBox="1"/>
          <p:nvPr/>
        </p:nvSpPr>
        <p:spPr>
          <a:xfrm>
            <a:off x="6096000" y="248412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Περιγραφή</a:t>
            </a:r>
            <a:endParaRPr lang="de-DE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Google Shape;1278;p93">
            <a:extLst>
              <a:ext uri="{FF2B5EF4-FFF2-40B4-BE49-F238E27FC236}">
                <a16:creationId xmlns:a16="http://schemas.microsoft.com/office/drawing/2014/main" id="{40403BAB-882B-98BC-6082-856A7150EEE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9333" t="41907" r="31947"/>
          <a:stretch/>
        </p:blipFill>
        <p:spPr>
          <a:xfrm>
            <a:off x="1264320" y="1601040"/>
            <a:ext cx="3523800" cy="3655920"/>
          </a:xfrm>
          <a:prstGeom prst="ellipse">
            <a:avLst/>
          </a:prstGeom>
          <a:noFill/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348178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Οβάλ 32">
            <a:extLst>
              <a:ext uri="{FF2B5EF4-FFF2-40B4-BE49-F238E27FC236}">
                <a16:creationId xmlns:a16="http://schemas.microsoft.com/office/drawing/2014/main" id="{3A49BC06-4B86-E030-ED34-636EA9955560}"/>
              </a:ext>
            </a:extLst>
          </p:cNvPr>
          <p:cNvSpPr/>
          <p:nvPr/>
        </p:nvSpPr>
        <p:spPr>
          <a:xfrm>
            <a:off x="-417854" y="-729205"/>
            <a:ext cx="4677114" cy="1630327"/>
          </a:xfrm>
          <a:prstGeom prst="ellipse">
            <a:avLst/>
          </a:prstGeom>
          <a:solidFill>
            <a:srgbClr val="7E989B"/>
          </a:solidFill>
          <a:ln w="47625"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2" name="Οβάλ 31">
            <a:extLst>
              <a:ext uri="{FF2B5EF4-FFF2-40B4-BE49-F238E27FC236}">
                <a16:creationId xmlns:a16="http://schemas.microsoft.com/office/drawing/2014/main" id="{BCDC9CAD-D14E-8037-A034-D47DFD670AE5}"/>
              </a:ext>
            </a:extLst>
          </p:cNvPr>
          <p:cNvSpPr/>
          <p:nvPr/>
        </p:nvSpPr>
        <p:spPr>
          <a:xfrm>
            <a:off x="-652479" y="-1262024"/>
            <a:ext cx="3131422" cy="2359793"/>
          </a:xfrm>
          <a:prstGeom prst="ellipse">
            <a:avLst/>
          </a:prstGeom>
          <a:solidFill>
            <a:srgbClr val="7E989B"/>
          </a:solidFill>
          <a:ln w="47625"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Google Shape;1115;p82">
            <a:extLst>
              <a:ext uri="{FF2B5EF4-FFF2-40B4-BE49-F238E27FC236}">
                <a16:creationId xmlns:a16="http://schemas.microsoft.com/office/drawing/2014/main" id="{B8083E85-AD77-952A-AFDD-73C34CF58E0F}"/>
              </a:ext>
            </a:extLst>
          </p:cNvPr>
          <p:cNvSpPr/>
          <p:nvPr/>
        </p:nvSpPr>
        <p:spPr>
          <a:xfrm>
            <a:off x="4219707" y="2810835"/>
            <a:ext cx="986400" cy="986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" name="Google Shape;1119;p82">
            <a:extLst>
              <a:ext uri="{FF2B5EF4-FFF2-40B4-BE49-F238E27FC236}">
                <a16:creationId xmlns:a16="http://schemas.microsoft.com/office/drawing/2014/main" id="{4BF8B06C-D43A-84C2-2F94-517F448DB1DB}"/>
              </a:ext>
            </a:extLst>
          </p:cNvPr>
          <p:cNvGrpSpPr/>
          <p:nvPr/>
        </p:nvGrpSpPr>
        <p:grpSpPr>
          <a:xfrm>
            <a:off x="4462955" y="3086004"/>
            <a:ext cx="499904" cy="497992"/>
            <a:chOff x="2085450" y="842250"/>
            <a:chExt cx="483700" cy="481850"/>
          </a:xfrm>
        </p:grpSpPr>
        <p:sp>
          <p:nvSpPr>
            <p:cNvPr id="6" name="Google Shape;1120;p82">
              <a:extLst>
                <a:ext uri="{FF2B5EF4-FFF2-40B4-BE49-F238E27FC236}">
                  <a16:creationId xmlns:a16="http://schemas.microsoft.com/office/drawing/2014/main" id="{D8BFD7F1-04F7-B51C-15C9-AE1160102B15}"/>
                </a:ext>
              </a:extLst>
            </p:cNvPr>
            <p:cNvSpPr/>
            <p:nvPr/>
          </p:nvSpPr>
          <p:spPr>
            <a:xfrm>
              <a:off x="2085525" y="926925"/>
              <a:ext cx="483625" cy="397175"/>
            </a:xfrm>
            <a:custGeom>
              <a:avLst/>
              <a:gdLst/>
              <a:ahLst/>
              <a:cxnLst/>
              <a:rect l="l" t="t" r="r" b="b"/>
              <a:pathLst>
                <a:path w="19345" h="15887" extrusionOk="0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1121;p82">
              <a:extLst>
                <a:ext uri="{FF2B5EF4-FFF2-40B4-BE49-F238E27FC236}">
                  <a16:creationId xmlns:a16="http://schemas.microsoft.com/office/drawing/2014/main" id="{D7CD942F-CD02-B21D-AD27-7B6D047C92B1}"/>
                </a:ext>
              </a:extLst>
            </p:cNvPr>
            <p:cNvSpPr/>
            <p:nvPr/>
          </p:nvSpPr>
          <p:spPr>
            <a:xfrm>
              <a:off x="2085450" y="1151875"/>
              <a:ext cx="143650" cy="87575"/>
            </a:xfrm>
            <a:custGeom>
              <a:avLst/>
              <a:gdLst/>
              <a:ahLst/>
              <a:cxnLst/>
              <a:rect l="l" t="t" r="r" b="b"/>
              <a:pathLst>
                <a:path w="5746" h="3503" extrusionOk="0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1122;p82">
              <a:extLst>
                <a:ext uri="{FF2B5EF4-FFF2-40B4-BE49-F238E27FC236}">
                  <a16:creationId xmlns:a16="http://schemas.microsoft.com/office/drawing/2014/main" id="{6EAA58EE-8FA4-4138-BD60-F61B2DC9DB77}"/>
                </a:ext>
              </a:extLst>
            </p:cNvPr>
            <p:cNvSpPr/>
            <p:nvPr/>
          </p:nvSpPr>
          <p:spPr>
            <a:xfrm>
              <a:off x="2274775" y="842250"/>
              <a:ext cx="294375" cy="197650"/>
            </a:xfrm>
            <a:custGeom>
              <a:avLst/>
              <a:gdLst/>
              <a:ahLst/>
              <a:cxnLst/>
              <a:rect l="l" t="t" r="r" b="b"/>
              <a:pathLst>
                <a:path w="11775" h="7906" extrusionOk="0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0" name="Google Shape;1110;p82">
            <a:extLst>
              <a:ext uri="{FF2B5EF4-FFF2-40B4-BE49-F238E27FC236}">
                <a16:creationId xmlns:a16="http://schemas.microsoft.com/office/drawing/2014/main" id="{63D8D35C-8017-ADE5-F940-5822E85EBC97}"/>
              </a:ext>
            </a:extLst>
          </p:cNvPr>
          <p:cNvSpPr/>
          <p:nvPr/>
        </p:nvSpPr>
        <p:spPr>
          <a:xfrm>
            <a:off x="6747917" y="2810835"/>
            <a:ext cx="986400" cy="986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" name="Google Shape;1116;p82">
            <a:extLst>
              <a:ext uri="{FF2B5EF4-FFF2-40B4-BE49-F238E27FC236}">
                <a16:creationId xmlns:a16="http://schemas.microsoft.com/office/drawing/2014/main" id="{E0712CF7-4E57-BC6A-0E21-BC07A7083F2B}"/>
              </a:ext>
            </a:extLst>
          </p:cNvPr>
          <p:cNvGrpSpPr/>
          <p:nvPr/>
        </p:nvGrpSpPr>
        <p:grpSpPr>
          <a:xfrm>
            <a:off x="6949658" y="3188139"/>
            <a:ext cx="582917" cy="305936"/>
            <a:chOff x="2084324" y="363299"/>
            <a:chExt cx="484150" cy="254100"/>
          </a:xfrm>
        </p:grpSpPr>
        <p:sp>
          <p:nvSpPr>
            <p:cNvPr id="12" name="Google Shape;1117;p82">
              <a:extLst>
                <a:ext uri="{FF2B5EF4-FFF2-40B4-BE49-F238E27FC236}">
                  <a16:creationId xmlns:a16="http://schemas.microsoft.com/office/drawing/2014/main" id="{31DFD493-5EE8-B5C1-D140-A43122A85F41}"/>
                </a:ext>
              </a:extLst>
            </p:cNvPr>
            <p:cNvSpPr/>
            <p:nvPr/>
          </p:nvSpPr>
          <p:spPr>
            <a:xfrm>
              <a:off x="2084324" y="363299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" name="Google Shape;1118;p82">
              <a:extLst>
                <a:ext uri="{FF2B5EF4-FFF2-40B4-BE49-F238E27FC236}">
                  <a16:creationId xmlns:a16="http://schemas.microsoft.com/office/drawing/2014/main" id="{13413225-95A5-4171-19FF-8ECDAD434FB8}"/>
                </a:ext>
              </a:extLst>
            </p:cNvPr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sp>
        <p:nvSpPr>
          <p:cNvPr id="24" name="Οβάλ 23">
            <a:extLst>
              <a:ext uri="{FF2B5EF4-FFF2-40B4-BE49-F238E27FC236}">
                <a16:creationId xmlns:a16="http://schemas.microsoft.com/office/drawing/2014/main" id="{78F39BBF-9011-648D-CFCA-255BA6E8B132}"/>
              </a:ext>
            </a:extLst>
          </p:cNvPr>
          <p:cNvSpPr/>
          <p:nvPr/>
        </p:nvSpPr>
        <p:spPr>
          <a:xfrm>
            <a:off x="-373626" y="5480146"/>
            <a:ext cx="2998839" cy="2277505"/>
          </a:xfrm>
          <a:prstGeom prst="ellipse">
            <a:avLst/>
          </a:prstGeom>
          <a:noFill/>
          <a:ln w="4762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Οβάλ 24">
            <a:extLst>
              <a:ext uri="{FF2B5EF4-FFF2-40B4-BE49-F238E27FC236}">
                <a16:creationId xmlns:a16="http://schemas.microsoft.com/office/drawing/2014/main" id="{DAD6C2B6-BAC5-288F-5C12-E9C7EAA35A39}"/>
              </a:ext>
            </a:extLst>
          </p:cNvPr>
          <p:cNvSpPr/>
          <p:nvPr/>
        </p:nvSpPr>
        <p:spPr>
          <a:xfrm>
            <a:off x="-221226" y="6282813"/>
            <a:ext cx="6749845" cy="1627238"/>
          </a:xfrm>
          <a:prstGeom prst="ellipse">
            <a:avLst/>
          </a:prstGeom>
          <a:noFill/>
          <a:ln w="4762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Google Shape;1113;p82">
            <a:extLst>
              <a:ext uri="{FF2B5EF4-FFF2-40B4-BE49-F238E27FC236}">
                <a16:creationId xmlns:a16="http://schemas.microsoft.com/office/drawing/2014/main" id="{FE2307A3-FE1C-6190-5F58-196BEF0F9987}"/>
              </a:ext>
            </a:extLst>
          </p:cNvPr>
          <p:cNvSpPr txBox="1">
            <a:spLocks/>
          </p:cNvSpPr>
          <p:nvPr/>
        </p:nvSpPr>
        <p:spPr>
          <a:xfrm>
            <a:off x="3368340" y="3995773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2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Διαφάνεια</a:t>
            </a:r>
          </a:p>
        </p:txBody>
      </p:sp>
      <p:sp>
        <p:nvSpPr>
          <p:cNvPr id="27" name="Google Shape;1113;p82">
            <a:extLst>
              <a:ext uri="{FF2B5EF4-FFF2-40B4-BE49-F238E27FC236}">
                <a16:creationId xmlns:a16="http://schemas.microsoft.com/office/drawing/2014/main" id="{899098C0-4EBB-5593-918F-77D8E9A7F450}"/>
              </a:ext>
            </a:extLst>
          </p:cNvPr>
          <p:cNvSpPr txBox="1">
            <a:spLocks/>
          </p:cNvSpPr>
          <p:nvPr/>
        </p:nvSpPr>
        <p:spPr>
          <a:xfrm>
            <a:off x="5913445" y="4026840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2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Εικονιδίων</a:t>
            </a:r>
          </a:p>
        </p:txBody>
      </p:sp>
      <p:sp>
        <p:nvSpPr>
          <p:cNvPr id="28" name="Google Shape;1112;p82">
            <a:extLst>
              <a:ext uri="{FF2B5EF4-FFF2-40B4-BE49-F238E27FC236}">
                <a16:creationId xmlns:a16="http://schemas.microsoft.com/office/drawing/2014/main" id="{3F35464B-BFA7-A6FA-AFF5-E669D2B01277}"/>
              </a:ext>
            </a:extLst>
          </p:cNvPr>
          <p:cNvSpPr txBox="1">
            <a:spLocks/>
          </p:cNvSpPr>
          <p:nvPr/>
        </p:nvSpPr>
        <p:spPr>
          <a:xfrm>
            <a:off x="5913445" y="437334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400" dirty="0">
                <a:solidFill>
                  <a:schemeClr val="dk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Ή για να αναδείξετε την διαφορά ανάμεσα στις δύο.</a:t>
            </a:r>
          </a:p>
        </p:txBody>
      </p:sp>
      <p:sp>
        <p:nvSpPr>
          <p:cNvPr id="29" name="Google Shape;1114;p82">
            <a:extLst>
              <a:ext uri="{FF2B5EF4-FFF2-40B4-BE49-F238E27FC236}">
                <a16:creationId xmlns:a16="http://schemas.microsoft.com/office/drawing/2014/main" id="{906033BB-DF3B-87C8-F6EE-386BD50A1C59}"/>
              </a:ext>
            </a:extLst>
          </p:cNvPr>
          <p:cNvSpPr txBox="1">
            <a:spLocks/>
          </p:cNvSpPr>
          <p:nvPr/>
        </p:nvSpPr>
        <p:spPr>
          <a:xfrm>
            <a:off x="3514181" y="4248935"/>
            <a:ext cx="2674341" cy="6001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1400" dirty="0">
                <a:solidFill>
                  <a:schemeClr val="dk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Μπορείτε να τη χρησιμοποιήσετε για να περιγράψετε δύο έννοιες.</a:t>
            </a:r>
          </a:p>
        </p:txBody>
      </p:sp>
      <p:grpSp>
        <p:nvGrpSpPr>
          <p:cNvPr id="3" name="Ομάδα 2">
            <a:extLst>
              <a:ext uri="{FF2B5EF4-FFF2-40B4-BE49-F238E27FC236}">
                <a16:creationId xmlns:a16="http://schemas.microsoft.com/office/drawing/2014/main" id="{2F4108E9-CB3B-35E4-1021-6527BDDB707C}"/>
              </a:ext>
            </a:extLst>
          </p:cNvPr>
          <p:cNvGrpSpPr/>
          <p:nvPr/>
        </p:nvGrpSpPr>
        <p:grpSpPr>
          <a:xfrm>
            <a:off x="-962332" y="-1378204"/>
            <a:ext cx="13618341" cy="2615240"/>
            <a:chOff x="-1210031" y="-1384592"/>
            <a:chExt cx="13618341" cy="2615240"/>
          </a:xfrm>
        </p:grpSpPr>
        <p:sp>
          <p:nvSpPr>
            <p:cNvPr id="4" name="Διάγραμμα ροής: Αποθηκευμένα δεδομένα 10">
              <a:extLst>
                <a:ext uri="{FF2B5EF4-FFF2-40B4-BE49-F238E27FC236}">
                  <a16:creationId xmlns:a16="http://schemas.microsoft.com/office/drawing/2014/main" id="{6CB1886F-87CF-9936-CB34-03AEB8248297}"/>
                </a:ext>
              </a:extLst>
            </p:cNvPr>
            <p:cNvSpPr/>
            <p:nvPr/>
          </p:nvSpPr>
          <p:spPr>
            <a:xfrm flipH="1">
              <a:off x="1612490" y="-1081614"/>
              <a:ext cx="10795820" cy="1976348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7841 w 10000"/>
                <a:gd name="connsiteY2" fmla="*/ 3394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078 w 10000"/>
                <a:gd name="connsiteY2" fmla="*/ 4051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4672 h 14672"/>
                <a:gd name="connsiteX1" fmla="*/ 8770 w 10000"/>
                <a:gd name="connsiteY1" fmla="*/ 0 h 14672"/>
                <a:gd name="connsiteX2" fmla="*/ 8078 w 10000"/>
                <a:gd name="connsiteY2" fmla="*/ 8723 h 14672"/>
                <a:gd name="connsiteX3" fmla="*/ 10000 w 10000"/>
                <a:gd name="connsiteY3" fmla="*/ 14672 h 14672"/>
                <a:gd name="connsiteX4" fmla="*/ 1667 w 10000"/>
                <a:gd name="connsiteY4" fmla="*/ 14672 h 14672"/>
                <a:gd name="connsiteX5" fmla="*/ 0 w 10000"/>
                <a:gd name="connsiteY5" fmla="*/ 9672 h 14672"/>
                <a:gd name="connsiteX6" fmla="*/ 1667 w 10000"/>
                <a:gd name="connsiteY6" fmla="*/ 4672 h 14672"/>
                <a:gd name="connsiteX0" fmla="*/ 1667 w 10000"/>
                <a:gd name="connsiteY0" fmla="*/ 4672 h 14672"/>
                <a:gd name="connsiteX1" fmla="*/ 8770 w 10000"/>
                <a:gd name="connsiteY1" fmla="*/ 0 h 14672"/>
                <a:gd name="connsiteX2" fmla="*/ 8005 w 10000"/>
                <a:gd name="connsiteY2" fmla="*/ 9234 h 14672"/>
                <a:gd name="connsiteX3" fmla="*/ 10000 w 10000"/>
                <a:gd name="connsiteY3" fmla="*/ 14672 h 14672"/>
                <a:gd name="connsiteX4" fmla="*/ 1667 w 10000"/>
                <a:gd name="connsiteY4" fmla="*/ 14672 h 14672"/>
                <a:gd name="connsiteX5" fmla="*/ 0 w 10000"/>
                <a:gd name="connsiteY5" fmla="*/ 9672 h 14672"/>
                <a:gd name="connsiteX6" fmla="*/ 1667 w 10000"/>
                <a:gd name="connsiteY6" fmla="*/ 4672 h 14672"/>
                <a:gd name="connsiteX0" fmla="*/ 1667 w 10000"/>
                <a:gd name="connsiteY0" fmla="*/ 4672 h 14672"/>
                <a:gd name="connsiteX1" fmla="*/ 8770 w 10000"/>
                <a:gd name="connsiteY1" fmla="*/ 0 h 14672"/>
                <a:gd name="connsiteX2" fmla="*/ 8005 w 10000"/>
                <a:gd name="connsiteY2" fmla="*/ 9234 h 14672"/>
                <a:gd name="connsiteX3" fmla="*/ 10000 w 10000"/>
                <a:gd name="connsiteY3" fmla="*/ 14672 h 14672"/>
                <a:gd name="connsiteX4" fmla="*/ 1667 w 10000"/>
                <a:gd name="connsiteY4" fmla="*/ 14672 h 14672"/>
                <a:gd name="connsiteX5" fmla="*/ 0 w 10000"/>
                <a:gd name="connsiteY5" fmla="*/ 9672 h 14672"/>
                <a:gd name="connsiteX6" fmla="*/ 1667 w 10000"/>
                <a:gd name="connsiteY6" fmla="*/ 4672 h 14672"/>
                <a:gd name="connsiteX0" fmla="*/ 1667 w 10000"/>
                <a:gd name="connsiteY0" fmla="*/ 4672 h 14672"/>
                <a:gd name="connsiteX1" fmla="*/ 8770 w 10000"/>
                <a:gd name="connsiteY1" fmla="*/ 0 h 14672"/>
                <a:gd name="connsiteX2" fmla="*/ 8041 w 10000"/>
                <a:gd name="connsiteY2" fmla="*/ 8869 h 14672"/>
                <a:gd name="connsiteX3" fmla="*/ 10000 w 10000"/>
                <a:gd name="connsiteY3" fmla="*/ 14672 h 14672"/>
                <a:gd name="connsiteX4" fmla="*/ 1667 w 10000"/>
                <a:gd name="connsiteY4" fmla="*/ 14672 h 14672"/>
                <a:gd name="connsiteX5" fmla="*/ 0 w 10000"/>
                <a:gd name="connsiteY5" fmla="*/ 9672 h 14672"/>
                <a:gd name="connsiteX6" fmla="*/ 1667 w 10000"/>
                <a:gd name="connsiteY6" fmla="*/ 4672 h 1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4672">
                  <a:moveTo>
                    <a:pt x="1667" y="4672"/>
                  </a:moveTo>
                  <a:lnTo>
                    <a:pt x="8770" y="0"/>
                  </a:lnTo>
                  <a:cubicBezTo>
                    <a:pt x="7849" y="0"/>
                    <a:pt x="7818" y="6132"/>
                    <a:pt x="8041" y="8869"/>
                  </a:cubicBezTo>
                  <a:cubicBezTo>
                    <a:pt x="8264" y="11606"/>
                    <a:pt x="9079" y="14672"/>
                    <a:pt x="10000" y="14672"/>
                  </a:cubicBezTo>
                  <a:lnTo>
                    <a:pt x="1667" y="14672"/>
                  </a:lnTo>
                  <a:cubicBezTo>
                    <a:pt x="746" y="14672"/>
                    <a:pt x="0" y="12433"/>
                    <a:pt x="0" y="9672"/>
                  </a:cubicBezTo>
                  <a:cubicBezTo>
                    <a:pt x="0" y="6911"/>
                    <a:pt x="746" y="4672"/>
                    <a:pt x="1667" y="4672"/>
                  </a:cubicBezTo>
                  <a:close/>
                </a:path>
              </a:pathLst>
            </a:custGeom>
            <a:solidFill>
              <a:srgbClr val="7E989B"/>
            </a:solidFill>
            <a:ln w="4762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1" name="Οβάλ 20">
              <a:extLst>
                <a:ext uri="{FF2B5EF4-FFF2-40B4-BE49-F238E27FC236}">
                  <a16:creationId xmlns:a16="http://schemas.microsoft.com/office/drawing/2014/main" id="{7FF813DC-4ACC-86B4-0468-E25AEAA70F20}"/>
                </a:ext>
              </a:extLst>
            </p:cNvPr>
            <p:cNvSpPr/>
            <p:nvPr/>
          </p:nvSpPr>
          <p:spPr>
            <a:xfrm>
              <a:off x="-900178" y="-1056360"/>
              <a:ext cx="3131423" cy="2147741"/>
            </a:xfrm>
            <a:prstGeom prst="ellipse">
              <a:avLst/>
            </a:prstGeom>
            <a:noFill/>
            <a:ln w="47625">
              <a:solidFill>
                <a:srgbClr val="44181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" name="Οβάλ 21">
              <a:extLst>
                <a:ext uri="{FF2B5EF4-FFF2-40B4-BE49-F238E27FC236}">
                  <a16:creationId xmlns:a16="http://schemas.microsoft.com/office/drawing/2014/main" id="{58FB9E6B-9D5A-7B5D-DD69-7788A54191DF}"/>
                </a:ext>
              </a:extLst>
            </p:cNvPr>
            <p:cNvSpPr/>
            <p:nvPr/>
          </p:nvSpPr>
          <p:spPr>
            <a:xfrm>
              <a:off x="-1210031" y="-1384592"/>
              <a:ext cx="5221592" cy="2279326"/>
            </a:xfrm>
            <a:prstGeom prst="ellipse">
              <a:avLst/>
            </a:prstGeom>
            <a:noFill/>
            <a:ln w="4762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D40538A-70CA-2ACE-D9CD-3EABC3F1A981}"/>
                </a:ext>
              </a:extLst>
            </p:cNvPr>
            <p:cNvSpPr txBox="1"/>
            <p:nvPr/>
          </p:nvSpPr>
          <p:spPr>
            <a:xfrm>
              <a:off x="4585773" y="107241"/>
              <a:ext cx="2655344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latin typeface="Bodoni MT Condensed" panose="02070606080606020203" pitchFamily="18" charset="0"/>
                </a:rPr>
                <a:t>31</a:t>
              </a:r>
              <a:r>
                <a:rPr lang="el-GR" sz="1600" b="1" baseline="30000" dirty="0">
                  <a:latin typeface="Bodoni MT Condensed" panose="02070606080606020203" pitchFamily="18" charset="0"/>
                </a:rPr>
                <a:t>ο</a:t>
              </a:r>
              <a:r>
                <a:rPr lang="el-GR" sz="1600" b="1" dirty="0">
                  <a:latin typeface="Bodoni MT Condensed" panose="02070606080606020203" pitchFamily="18" charset="0"/>
                </a:rPr>
                <a:t> </a:t>
              </a:r>
              <a:r>
                <a:rPr lang="el-GR" sz="13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Επιστημονικό Συνέδριο Φοιτητών Ιατρικής Ελλάδος</a:t>
              </a:r>
              <a:endParaRPr lang="de-DE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3E830F4-B3D3-62C3-4A18-C09D908B8F25}"/>
                </a:ext>
              </a:extLst>
            </p:cNvPr>
            <p:cNvSpPr txBox="1"/>
            <p:nvPr/>
          </p:nvSpPr>
          <p:spPr>
            <a:xfrm>
              <a:off x="8180441" y="107242"/>
              <a:ext cx="285106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latin typeface="Bodoni MT Condensed" panose="02070606080606020203" pitchFamily="18" charset="0"/>
                </a:rPr>
                <a:t>19</a:t>
              </a:r>
              <a:r>
                <a:rPr lang="en-GB" sz="1600" b="1" baseline="30000" dirty="0" err="1">
                  <a:latin typeface="Bodoni MT Condensed" panose="02070606080606020203" pitchFamily="18" charset="0"/>
                </a:rPr>
                <a:t>th</a:t>
              </a:r>
              <a:r>
                <a:rPr lang="en-GB" sz="1600" b="1" dirty="0">
                  <a:latin typeface="Bodoni MT Condensed" panose="02070606080606020203" pitchFamily="18" charset="0"/>
                </a:rPr>
                <a:t> </a:t>
              </a:r>
              <a:r>
                <a:rPr lang="en-GB" sz="13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International Forum for Medical Students and Junior Doctors</a:t>
              </a:r>
              <a:endParaRPr lang="de-DE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31" name="Εικόνα 30">
              <a:extLst>
                <a:ext uri="{FF2B5EF4-FFF2-40B4-BE49-F238E27FC236}">
                  <a16:creationId xmlns:a16="http://schemas.microsoft.com/office/drawing/2014/main" id="{6299E493-6154-BF52-EE9F-6C433B165D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rgbClr val="D7DCD6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191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82" b="44324"/>
            <a:stretch/>
          </p:blipFill>
          <p:spPr>
            <a:xfrm>
              <a:off x="235683" y="-93440"/>
              <a:ext cx="1368850" cy="1324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540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98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Ομάδα 1">
            <a:extLst>
              <a:ext uri="{FF2B5EF4-FFF2-40B4-BE49-F238E27FC236}">
                <a16:creationId xmlns:a16="http://schemas.microsoft.com/office/drawing/2014/main" id="{463367C3-F52B-B515-7B14-E346B8D8CEEC}"/>
              </a:ext>
            </a:extLst>
          </p:cNvPr>
          <p:cNvGrpSpPr/>
          <p:nvPr/>
        </p:nvGrpSpPr>
        <p:grpSpPr>
          <a:xfrm>
            <a:off x="-1210031" y="-1384592"/>
            <a:ext cx="13618341" cy="8242592"/>
            <a:chOff x="-1210031" y="-1384592"/>
            <a:chExt cx="13618341" cy="8242592"/>
          </a:xfrm>
        </p:grpSpPr>
        <p:sp>
          <p:nvSpPr>
            <p:cNvPr id="5" name="Ορθογώνιο: Στρογγύλεμα γωνιών 4">
              <a:extLst>
                <a:ext uri="{FF2B5EF4-FFF2-40B4-BE49-F238E27FC236}">
                  <a16:creationId xmlns:a16="http://schemas.microsoft.com/office/drawing/2014/main" id="{F6CE7C92-1B4B-D6E7-ED5B-6123F9FF9251}"/>
                </a:ext>
              </a:extLst>
            </p:cNvPr>
            <p:cNvSpPr/>
            <p:nvPr/>
          </p:nvSpPr>
          <p:spPr>
            <a:xfrm>
              <a:off x="610025" y="1116635"/>
              <a:ext cx="10963994" cy="5136699"/>
            </a:xfrm>
            <a:prstGeom prst="roundRect">
              <a:avLst/>
            </a:prstGeom>
            <a:solidFill>
              <a:srgbClr val="D7DC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bg1"/>
                </a:solidFill>
              </a:endParaRPr>
            </a:p>
          </p:txBody>
        </p:sp>
        <p:cxnSp>
          <p:nvCxnSpPr>
            <p:cNvPr id="6" name="Ευθεία γραμμή σύνδεσης 5">
              <a:extLst>
                <a:ext uri="{FF2B5EF4-FFF2-40B4-BE49-F238E27FC236}">
                  <a16:creationId xmlns:a16="http://schemas.microsoft.com/office/drawing/2014/main" id="{EB404A53-8283-BF01-D3A8-452F44A14ACB}"/>
                </a:ext>
              </a:extLst>
            </p:cNvPr>
            <p:cNvCxnSpPr>
              <a:cxnSpLocks/>
            </p:cNvCxnSpPr>
            <p:nvPr/>
          </p:nvCxnSpPr>
          <p:spPr>
            <a:xfrm>
              <a:off x="10579510" y="107241"/>
              <a:ext cx="0" cy="6750759"/>
            </a:xfrm>
            <a:prstGeom prst="line">
              <a:avLst/>
            </a:prstGeom>
            <a:ln w="254000">
              <a:solidFill>
                <a:srgbClr val="D7DC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Ομάδα 6">
              <a:extLst>
                <a:ext uri="{FF2B5EF4-FFF2-40B4-BE49-F238E27FC236}">
                  <a16:creationId xmlns:a16="http://schemas.microsoft.com/office/drawing/2014/main" id="{D469330F-86B0-DF56-9ACD-B1C6AF81EA2F}"/>
                </a:ext>
              </a:extLst>
            </p:cNvPr>
            <p:cNvGrpSpPr/>
            <p:nvPr/>
          </p:nvGrpSpPr>
          <p:grpSpPr>
            <a:xfrm>
              <a:off x="-1210031" y="-1384592"/>
              <a:ext cx="13618341" cy="2615240"/>
              <a:chOff x="-1210031" y="-1384592"/>
              <a:chExt cx="13618341" cy="2615240"/>
            </a:xfrm>
          </p:grpSpPr>
          <p:sp>
            <p:nvSpPr>
              <p:cNvPr id="8" name="Διάγραμμα ροής: Αποθηκευμένα δεδομένα 10">
                <a:extLst>
                  <a:ext uri="{FF2B5EF4-FFF2-40B4-BE49-F238E27FC236}">
                    <a16:creationId xmlns:a16="http://schemas.microsoft.com/office/drawing/2014/main" id="{3E12DB4B-ABAC-C8F4-B0A8-4E16171721BB}"/>
                  </a:ext>
                </a:extLst>
              </p:cNvPr>
              <p:cNvSpPr/>
              <p:nvPr/>
            </p:nvSpPr>
            <p:spPr>
              <a:xfrm flipH="1">
                <a:off x="1612490" y="-1081614"/>
                <a:ext cx="10795820" cy="1976348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7841 w 10000"/>
                  <a:gd name="connsiteY2" fmla="*/ 3394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078 w 10000"/>
                  <a:gd name="connsiteY2" fmla="*/ 4051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1667 w 10000"/>
                  <a:gd name="connsiteY0" fmla="*/ 4672 h 14672"/>
                  <a:gd name="connsiteX1" fmla="*/ 8770 w 10000"/>
                  <a:gd name="connsiteY1" fmla="*/ 0 h 14672"/>
                  <a:gd name="connsiteX2" fmla="*/ 8078 w 10000"/>
                  <a:gd name="connsiteY2" fmla="*/ 8723 h 14672"/>
                  <a:gd name="connsiteX3" fmla="*/ 10000 w 10000"/>
                  <a:gd name="connsiteY3" fmla="*/ 14672 h 14672"/>
                  <a:gd name="connsiteX4" fmla="*/ 1667 w 10000"/>
                  <a:gd name="connsiteY4" fmla="*/ 14672 h 14672"/>
                  <a:gd name="connsiteX5" fmla="*/ 0 w 10000"/>
                  <a:gd name="connsiteY5" fmla="*/ 9672 h 14672"/>
                  <a:gd name="connsiteX6" fmla="*/ 1667 w 10000"/>
                  <a:gd name="connsiteY6" fmla="*/ 4672 h 14672"/>
                  <a:gd name="connsiteX0" fmla="*/ 1667 w 10000"/>
                  <a:gd name="connsiteY0" fmla="*/ 4672 h 14672"/>
                  <a:gd name="connsiteX1" fmla="*/ 8770 w 10000"/>
                  <a:gd name="connsiteY1" fmla="*/ 0 h 14672"/>
                  <a:gd name="connsiteX2" fmla="*/ 8005 w 10000"/>
                  <a:gd name="connsiteY2" fmla="*/ 9234 h 14672"/>
                  <a:gd name="connsiteX3" fmla="*/ 10000 w 10000"/>
                  <a:gd name="connsiteY3" fmla="*/ 14672 h 14672"/>
                  <a:gd name="connsiteX4" fmla="*/ 1667 w 10000"/>
                  <a:gd name="connsiteY4" fmla="*/ 14672 h 14672"/>
                  <a:gd name="connsiteX5" fmla="*/ 0 w 10000"/>
                  <a:gd name="connsiteY5" fmla="*/ 9672 h 14672"/>
                  <a:gd name="connsiteX6" fmla="*/ 1667 w 10000"/>
                  <a:gd name="connsiteY6" fmla="*/ 4672 h 14672"/>
                  <a:gd name="connsiteX0" fmla="*/ 1667 w 10000"/>
                  <a:gd name="connsiteY0" fmla="*/ 4672 h 14672"/>
                  <a:gd name="connsiteX1" fmla="*/ 8770 w 10000"/>
                  <a:gd name="connsiteY1" fmla="*/ 0 h 14672"/>
                  <a:gd name="connsiteX2" fmla="*/ 8005 w 10000"/>
                  <a:gd name="connsiteY2" fmla="*/ 9234 h 14672"/>
                  <a:gd name="connsiteX3" fmla="*/ 10000 w 10000"/>
                  <a:gd name="connsiteY3" fmla="*/ 14672 h 14672"/>
                  <a:gd name="connsiteX4" fmla="*/ 1667 w 10000"/>
                  <a:gd name="connsiteY4" fmla="*/ 14672 h 14672"/>
                  <a:gd name="connsiteX5" fmla="*/ 0 w 10000"/>
                  <a:gd name="connsiteY5" fmla="*/ 9672 h 14672"/>
                  <a:gd name="connsiteX6" fmla="*/ 1667 w 10000"/>
                  <a:gd name="connsiteY6" fmla="*/ 4672 h 14672"/>
                  <a:gd name="connsiteX0" fmla="*/ 1667 w 10000"/>
                  <a:gd name="connsiteY0" fmla="*/ 4672 h 14672"/>
                  <a:gd name="connsiteX1" fmla="*/ 8770 w 10000"/>
                  <a:gd name="connsiteY1" fmla="*/ 0 h 14672"/>
                  <a:gd name="connsiteX2" fmla="*/ 8041 w 10000"/>
                  <a:gd name="connsiteY2" fmla="*/ 8869 h 14672"/>
                  <a:gd name="connsiteX3" fmla="*/ 10000 w 10000"/>
                  <a:gd name="connsiteY3" fmla="*/ 14672 h 14672"/>
                  <a:gd name="connsiteX4" fmla="*/ 1667 w 10000"/>
                  <a:gd name="connsiteY4" fmla="*/ 14672 h 14672"/>
                  <a:gd name="connsiteX5" fmla="*/ 0 w 10000"/>
                  <a:gd name="connsiteY5" fmla="*/ 9672 h 14672"/>
                  <a:gd name="connsiteX6" fmla="*/ 1667 w 10000"/>
                  <a:gd name="connsiteY6" fmla="*/ 4672 h 14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4672">
                    <a:moveTo>
                      <a:pt x="1667" y="4672"/>
                    </a:moveTo>
                    <a:lnTo>
                      <a:pt x="8770" y="0"/>
                    </a:lnTo>
                    <a:cubicBezTo>
                      <a:pt x="7849" y="0"/>
                      <a:pt x="7818" y="6132"/>
                      <a:pt x="8041" y="8869"/>
                    </a:cubicBezTo>
                    <a:cubicBezTo>
                      <a:pt x="8264" y="11606"/>
                      <a:pt x="9079" y="14672"/>
                      <a:pt x="10000" y="14672"/>
                    </a:cubicBezTo>
                    <a:lnTo>
                      <a:pt x="1667" y="14672"/>
                    </a:lnTo>
                    <a:cubicBezTo>
                      <a:pt x="746" y="14672"/>
                      <a:pt x="0" y="12433"/>
                      <a:pt x="0" y="9672"/>
                    </a:cubicBezTo>
                    <a:cubicBezTo>
                      <a:pt x="0" y="6911"/>
                      <a:pt x="746" y="4672"/>
                      <a:pt x="1667" y="4672"/>
                    </a:cubicBezTo>
                    <a:close/>
                  </a:path>
                </a:pathLst>
              </a:custGeom>
              <a:solidFill>
                <a:srgbClr val="D7DCD6"/>
              </a:solidFill>
              <a:ln w="4762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" name="Οβάλ 8">
                <a:extLst>
                  <a:ext uri="{FF2B5EF4-FFF2-40B4-BE49-F238E27FC236}">
                    <a16:creationId xmlns:a16="http://schemas.microsoft.com/office/drawing/2014/main" id="{AD95501F-DB27-F102-8958-101FA1129CE8}"/>
                  </a:ext>
                </a:extLst>
              </p:cNvPr>
              <p:cNvSpPr/>
              <p:nvPr/>
            </p:nvSpPr>
            <p:spPr>
              <a:xfrm>
                <a:off x="-900178" y="-1056360"/>
                <a:ext cx="3131423" cy="2147741"/>
              </a:xfrm>
              <a:prstGeom prst="ellipse">
                <a:avLst/>
              </a:prstGeom>
              <a:noFill/>
              <a:ln w="47625">
                <a:solidFill>
                  <a:srgbClr val="441819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" name="Οβάλ 9">
                <a:extLst>
                  <a:ext uri="{FF2B5EF4-FFF2-40B4-BE49-F238E27FC236}">
                    <a16:creationId xmlns:a16="http://schemas.microsoft.com/office/drawing/2014/main" id="{BF3DC5F1-622A-DC6F-F60E-419A4C10E428}"/>
                  </a:ext>
                </a:extLst>
              </p:cNvPr>
              <p:cNvSpPr/>
              <p:nvPr/>
            </p:nvSpPr>
            <p:spPr>
              <a:xfrm>
                <a:off x="-1210031" y="-1384592"/>
                <a:ext cx="5221592" cy="2279326"/>
              </a:xfrm>
              <a:prstGeom prst="ellipse">
                <a:avLst/>
              </a:prstGeom>
              <a:noFill/>
              <a:ln w="4762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B761BF-6914-12B9-6946-BFAE11A92806}"/>
                  </a:ext>
                </a:extLst>
              </p:cNvPr>
              <p:cNvSpPr txBox="1"/>
              <p:nvPr/>
            </p:nvSpPr>
            <p:spPr>
              <a:xfrm>
                <a:off x="4585773" y="107241"/>
                <a:ext cx="2655344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>
                    <a:latin typeface="Bodoni MT Condensed" panose="02070606080606020203" pitchFamily="18" charset="0"/>
                  </a:rPr>
                  <a:t>31</a:t>
                </a:r>
                <a:r>
                  <a:rPr lang="el-GR" sz="1600" b="1" baseline="30000" dirty="0">
                    <a:latin typeface="Bodoni MT Condensed" panose="02070606080606020203" pitchFamily="18" charset="0"/>
                  </a:rPr>
                  <a:t>ο</a:t>
                </a:r>
                <a:r>
                  <a:rPr lang="el-GR" sz="1600" b="1" dirty="0">
                    <a:latin typeface="Bodoni MT Condensed" panose="02070606080606020203" pitchFamily="18" charset="0"/>
                  </a:rPr>
                  <a:t> </a:t>
                </a:r>
                <a:r>
                  <a:rPr lang="el-GR" sz="1300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Επιστημονικό Συνέδριο Φοιτητών Ιατρικής Ελλάδος</a:t>
                </a:r>
                <a:endParaRPr lang="de-DE" sz="13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9014FF-D1B5-50C2-0990-0FE5B014E689}"/>
                  </a:ext>
                </a:extLst>
              </p:cNvPr>
              <p:cNvSpPr txBox="1"/>
              <p:nvPr/>
            </p:nvSpPr>
            <p:spPr>
              <a:xfrm>
                <a:off x="8180441" y="107242"/>
                <a:ext cx="2851062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b="1" dirty="0">
                    <a:latin typeface="Bodoni MT Condensed" panose="02070606080606020203" pitchFamily="18" charset="0"/>
                  </a:rPr>
                  <a:t>19</a:t>
                </a:r>
                <a:r>
                  <a:rPr lang="en-GB" sz="1600" b="1" baseline="30000" dirty="0" err="1">
                    <a:latin typeface="Bodoni MT Condensed" panose="02070606080606020203" pitchFamily="18" charset="0"/>
                  </a:rPr>
                  <a:t>th</a:t>
                </a:r>
                <a:r>
                  <a:rPr lang="en-GB" sz="1600" b="1" dirty="0">
                    <a:latin typeface="Bodoni MT Condensed" panose="02070606080606020203" pitchFamily="18" charset="0"/>
                  </a:rPr>
                  <a:t> </a:t>
                </a:r>
                <a:r>
                  <a:rPr lang="en-GB" sz="1300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International Forum for Medical Students and Junior Doctors</a:t>
                </a:r>
                <a:endParaRPr lang="de-DE" sz="13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pic>
            <p:nvPicPr>
              <p:cNvPr id="13" name="Εικόνα 12">
                <a:extLst>
                  <a:ext uri="{FF2B5EF4-FFF2-40B4-BE49-F238E27FC236}">
                    <a16:creationId xmlns:a16="http://schemas.microsoft.com/office/drawing/2014/main" id="{53E9D7EB-ABBD-1401-E78B-A77D83ABB2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D7DCD6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8191"/>
                        </a14:imgEffect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82" b="44324"/>
              <a:stretch/>
            </p:blipFill>
            <p:spPr>
              <a:xfrm>
                <a:off x="235683" y="-93440"/>
                <a:ext cx="1368850" cy="1324088"/>
              </a:xfrm>
              <a:prstGeom prst="rect">
                <a:avLst/>
              </a:prstGeom>
            </p:spPr>
          </p:pic>
        </p:grpSp>
      </p:grpSp>
      <p:sp>
        <p:nvSpPr>
          <p:cNvPr id="17" name="Google Shape;1381;p98">
            <a:extLst>
              <a:ext uri="{FF2B5EF4-FFF2-40B4-BE49-F238E27FC236}">
                <a16:creationId xmlns:a16="http://schemas.microsoft.com/office/drawing/2014/main" id="{13EC573E-89F7-6638-46B6-C745BF28F48E}"/>
              </a:ext>
            </a:extLst>
          </p:cNvPr>
          <p:cNvSpPr txBox="1">
            <a:spLocks/>
          </p:cNvSpPr>
          <p:nvPr/>
        </p:nvSpPr>
        <p:spPr>
          <a:xfrm>
            <a:off x="2392988" y="1834705"/>
            <a:ext cx="2704500" cy="357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2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Έννοια 1</a:t>
            </a:r>
          </a:p>
        </p:txBody>
      </p:sp>
      <p:sp>
        <p:nvSpPr>
          <p:cNvPr id="19" name="Google Shape;1382;p98">
            <a:extLst>
              <a:ext uri="{FF2B5EF4-FFF2-40B4-BE49-F238E27FC236}">
                <a16:creationId xmlns:a16="http://schemas.microsoft.com/office/drawing/2014/main" id="{B10E30C0-866F-C91D-B1C1-1A0219FC9E3B}"/>
              </a:ext>
            </a:extLst>
          </p:cNvPr>
          <p:cNvSpPr txBox="1">
            <a:spLocks/>
          </p:cNvSpPr>
          <p:nvPr/>
        </p:nvSpPr>
        <p:spPr>
          <a:xfrm>
            <a:off x="2729342" y="2751742"/>
            <a:ext cx="1944258" cy="19145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buSzPts val="1400"/>
              <a:buFont typeface="Arial" panose="020B0604020202020204" pitchFamily="34" charset="0"/>
              <a:buChar char="●"/>
            </a:pPr>
            <a:r>
              <a:rPr lang="el-G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Στοιχείο 1</a:t>
            </a:r>
          </a:p>
          <a:p>
            <a:pPr marL="457200" indent="-317500">
              <a:buSzPts val="1400"/>
              <a:buFont typeface="Arial" panose="020B0604020202020204" pitchFamily="34" charset="0"/>
              <a:buChar char="●"/>
            </a:pPr>
            <a:r>
              <a:rPr lang="el-G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Στοιχείο 2</a:t>
            </a:r>
          </a:p>
          <a:p>
            <a:pPr marL="457200" indent="-317500">
              <a:buSzPts val="1400"/>
              <a:buFont typeface="Arial" panose="020B0604020202020204" pitchFamily="34" charset="0"/>
              <a:buChar char="●"/>
            </a:pPr>
            <a:r>
              <a:rPr lang="el-G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Στοιχείο 3</a:t>
            </a:r>
          </a:p>
          <a:p>
            <a:pPr marL="457200" indent="-317500">
              <a:buSzPts val="1400"/>
              <a:buFont typeface="Arial" panose="020B0604020202020204" pitchFamily="34" charset="0"/>
              <a:buChar char="●"/>
            </a:pPr>
            <a:r>
              <a:rPr lang="el-G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Στοιχείο 4</a:t>
            </a:r>
          </a:p>
          <a:p>
            <a:pPr marL="457200" indent="-317500">
              <a:spcAft>
                <a:spcPts val="1000"/>
              </a:spcAft>
              <a:buSzPts val="1400"/>
              <a:buFont typeface="Arial" panose="020B0604020202020204" pitchFamily="34" charset="0"/>
              <a:buChar char="●"/>
            </a:pPr>
            <a:r>
              <a:rPr lang="el-G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Στοιχείο 5</a:t>
            </a:r>
          </a:p>
        </p:txBody>
      </p:sp>
      <p:sp>
        <p:nvSpPr>
          <p:cNvPr id="18" name="Google Shape;1381;p98">
            <a:extLst>
              <a:ext uri="{FF2B5EF4-FFF2-40B4-BE49-F238E27FC236}">
                <a16:creationId xmlns:a16="http://schemas.microsoft.com/office/drawing/2014/main" id="{17B1B199-DCA3-707D-D4CF-408A6458BDF4}"/>
              </a:ext>
            </a:extLst>
          </p:cNvPr>
          <p:cNvSpPr txBox="1">
            <a:spLocks/>
          </p:cNvSpPr>
          <p:nvPr/>
        </p:nvSpPr>
        <p:spPr>
          <a:xfrm>
            <a:off x="7094512" y="1834705"/>
            <a:ext cx="2704500" cy="357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2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Έννοια 2</a:t>
            </a:r>
          </a:p>
        </p:txBody>
      </p:sp>
      <p:sp>
        <p:nvSpPr>
          <p:cNvPr id="20" name="Google Shape;1382;p98">
            <a:extLst>
              <a:ext uri="{FF2B5EF4-FFF2-40B4-BE49-F238E27FC236}">
                <a16:creationId xmlns:a16="http://schemas.microsoft.com/office/drawing/2014/main" id="{E2023733-39E8-6D42-2F75-B3D24547CE3D}"/>
              </a:ext>
            </a:extLst>
          </p:cNvPr>
          <p:cNvSpPr txBox="1">
            <a:spLocks/>
          </p:cNvSpPr>
          <p:nvPr/>
        </p:nvSpPr>
        <p:spPr>
          <a:xfrm>
            <a:off x="7474633" y="2727707"/>
            <a:ext cx="1944258" cy="19145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buSzPts val="1400"/>
              <a:buFont typeface="Arial" panose="020B0604020202020204" pitchFamily="34" charset="0"/>
              <a:buChar char="●"/>
            </a:pPr>
            <a:r>
              <a:rPr lang="el-G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Στοιχείο 1</a:t>
            </a:r>
          </a:p>
          <a:p>
            <a:pPr marL="457200" indent="-317500">
              <a:buSzPts val="1400"/>
              <a:buFont typeface="Arial" panose="020B0604020202020204" pitchFamily="34" charset="0"/>
              <a:buChar char="●"/>
            </a:pPr>
            <a:r>
              <a:rPr lang="el-G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Στοιχείο 2</a:t>
            </a:r>
          </a:p>
          <a:p>
            <a:pPr marL="457200" indent="-317500">
              <a:buSzPts val="1400"/>
              <a:buFont typeface="Arial" panose="020B0604020202020204" pitchFamily="34" charset="0"/>
              <a:buChar char="●"/>
            </a:pPr>
            <a:r>
              <a:rPr lang="el-G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Στοιχείο 3</a:t>
            </a:r>
          </a:p>
          <a:p>
            <a:pPr marL="457200" indent="-317500">
              <a:buSzPts val="1400"/>
              <a:buFont typeface="Arial" panose="020B0604020202020204" pitchFamily="34" charset="0"/>
              <a:buChar char="●"/>
            </a:pPr>
            <a:r>
              <a:rPr lang="el-G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Στοιχείο 4</a:t>
            </a:r>
          </a:p>
          <a:p>
            <a:pPr marL="457200" indent="-317500">
              <a:spcAft>
                <a:spcPts val="1000"/>
              </a:spcAft>
              <a:buSzPts val="1400"/>
              <a:buFont typeface="Arial" panose="020B0604020202020204" pitchFamily="34" charset="0"/>
              <a:buChar char="●"/>
            </a:pPr>
            <a:r>
              <a:rPr lang="el-G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Στοιχείο 5</a:t>
            </a:r>
          </a:p>
        </p:txBody>
      </p:sp>
    </p:spTree>
    <p:extLst>
      <p:ext uri="{BB962C8B-B14F-4D97-AF65-F5344CB8AC3E}">
        <p14:creationId xmlns:p14="http://schemas.microsoft.com/office/powerpoint/2010/main" val="299975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98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Ομάδα 2">
            <a:extLst>
              <a:ext uri="{FF2B5EF4-FFF2-40B4-BE49-F238E27FC236}">
                <a16:creationId xmlns:a16="http://schemas.microsoft.com/office/drawing/2014/main" id="{098F6EA8-D14D-EEB0-B783-C0AF17AA583F}"/>
              </a:ext>
            </a:extLst>
          </p:cNvPr>
          <p:cNvGrpSpPr/>
          <p:nvPr/>
        </p:nvGrpSpPr>
        <p:grpSpPr>
          <a:xfrm>
            <a:off x="-1210031" y="-1384592"/>
            <a:ext cx="13618341" cy="8242592"/>
            <a:chOff x="-1210031" y="-1384592"/>
            <a:chExt cx="13618341" cy="8242592"/>
          </a:xfrm>
        </p:grpSpPr>
        <p:sp>
          <p:nvSpPr>
            <p:cNvPr id="5" name="Ορθογώνιο: Στρογγύλεμα γωνιών 4">
              <a:extLst>
                <a:ext uri="{FF2B5EF4-FFF2-40B4-BE49-F238E27FC236}">
                  <a16:creationId xmlns:a16="http://schemas.microsoft.com/office/drawing/2014/main" id="{F6CE7C92-1B4B-D6E7-ED5B-6123F9FF9251}"/>
                </a:ext>
              </a:extLst>
            </p:cNvPr>
            <p:cNvSpPr/>
            <p:nvPr/>
          </p:nvSpPr>
          <p:spPr>
            <a:xfrm>
              <a:off x="610025" y="1116635"/>
              <a:ext cx="10963994" cy="5136699"/>
            </a:xfrm>
            <a:prstGeom prst="roundRect">
              <a:avLst/>
            </a:prstGeom>
            <a:solidFill>
              <a:srgbClr val="D7DC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bg1"/>
                </a:solidFill>
              </a:endParaRPr>
            </a:p>
          </p:txBody>
        </p:sp>
        <p:cxnSp>
          <p:nvCxnSpPr>
            <p:cNvPr id="6" name="Ευθεία γραμμή σύνδεσης 5">
              <a:extLst>
                <a:ext uri="{FF2B5EF4-FFF2-40B4-BE49-F238E27FC236}">
                  <a16:creationId xmlns:a16="http://schemas.microsoft.com/office/drawing/2014/main" id="{EB404A53-8283-BF01-D3A8-452F44A14ACB}"/>
                </a:ext>
              </a:extLst>
            </p:cNvPr>
            <p:cNvCxnSpPr>
              <a:cxnSpLocks/>
            </p:cNvCxnSpPr>
            <p:nvPr/>
          </p:nvCxnSpPr>
          <p:spPr>
            <a:xfrm>
              <a:off x="10579510" y="107241"/>
              <a:ext cx="0" cy="6750759"/>
            </a:xfrm>
            <a:prstGeom prst="line">
              <a:avLst/>
            </a:prstGeom>
            <a:ln w="254000">
              <a:solidFill>
                <a:srgbClr val="D7DC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Ομάδα 6">
              <a:extLst>
                <a:ext uri="{FF2B5EF4-FFF2-40B4-BE49-F238E27FC236}">
                  <a16:creationId xmlns:a16="http://schemas.microsoft.com/office/drawing/2014/main" id="{D469330F-86B0-DF56-9ACD-B1C6AF81EA2F}"/>
                </a:ext>
              </a:extLst>
            </p:cNvPr>
            <p:cNvGrpSpPr/>
            <p:nvPr/>
          </p:nvGrpSpPr>
          <p:grpSpPr>
            <a:xfrm>
              <a:off x="-1210031" y="-1384592"/>
              <a:ext cx="13618341" cy="2615240"/>
              <a:chOff x="-1210031" y="-1384592"/>
              <a:chExt cx="13618341" cy="2615240"/>
            </a:xfrm>
          </p:grpSpPr>
          <p:sp>
            <p:nvSpPr>
              <p:cNvPr id="8" name="Διάγραμμα ροής: Αποθηκευμένα δεδομένα 10">
                <a:extLst>
                  <a:ext uri="{FF2B5EF4-FFF2-40B4-BE49-F238E27FC236}">
                    <a16:creationId xmlns:a16="http://schemas.microsoft.com/office/drawing/2014/main" id="{3E12DB4B-ABAC-C8F4-B0A8-4E16171721BB}"/>
                  </a:ext>
                </a:extLst>
              </p:cNvPr>
              <p:cNvSpPr/>
              <p:nvPr/>
            </p:nvSpPr>
            <p:spPr>
              <a:xfrm flipH="1">
                <a:off x="1612490" y="-1081614"/>
                <a:ext cx="10795820" cy="1976348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7841 w 10000"/>
                  <a:gd name="connsiteY2" fmla="*/ 3394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078 w 10000"/>
                  <a:gd name="connsiteY2" fmla="*/ 4051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1667 w 10000"/>
                  <a:gd name="connsiteY0" fmla="*/ 4672 h 14672"/>
                  <a:gd name="connsiteX1" fmla="*/ 8770 w 10000"/>
                  <a:gd name="connsiteY1" fmla="*/ 0 h 14672"/>
                  <a:gd name="connsiteX2" fmla="*/ 8078 w 10000"/>
                  <a:gd name="connsiteY2" fmla="*/ 8723 h 14672"/>
                  <a:gd name="connsiteX3" fmla="*/ 10000 w 10000"/>
                  <a:gd name="connsiteY3" fmla="*/ 14672 h 14672"/>
                  <a:gd name="connsiteX4" fmla="*/ 1667 w 10000"/>
                  <a:gd name="connsiteY4" fmla="*/ 14672 h 14672"/>
                  <a:gd name="connsiteX5" fmla="*/ 0 w 10000"/>
                  <a:gd name="connsiteY5" fmla="*/ 9672 h 14672"/>
                  <a:gd name="connsiteX6" fmla="*/ 1667 w 10000"/>
                  <a:gd name="connsiteY6" fmla="*/ 4672 h 14672"/>
                  <a:gd name="connsiteX0" fmla="*/ 1667 w 10000"/>
                  <a:gd name="connsiteY0" fmla="*/ 4672 h 14672"/>
                  <a:gd name="connsiteX1" fmla="*/ 8770 w 10000"/>
                  <a:gd name="connsiteY1" fmla="*/ 0 h 14672"/>
                  <a:gd name="connsiteX2" fmla="*/ 8005 w 10000"/>
                  <a:gd name="connsiteY2" fmla="*/ 9234 h 14672"/>
                  <a:gd name="connsiteX3" fmla="*/ 10000 w 10000"/>
                  <a:gd name="connsiteY3" fmla="*/ 14672 h 14672"/>
                  <a:gd name="connsiteX4" fmla="*/ 1667 w 10000"/>
                  <a:gd name="connsiteY4" fmla="*/ 14672 h 14672"/>
                  <a:gd name="connsiteX5" fmla="*/ 0 w 10000"/>
                  <a:gd name="connsiteY5" fmla="*/ 9672 h 14672"/>
                  <a:gd name="connsiteX6" fmla="*/ 1667 w 10000"/>
                  <a:gd name="connsiteY6" fmla="*/ 4672 h 14672"/>
                  <a:gd name="connsiteX0" fmla="*/ 1667 w 10000"/>
                  <a:gd name="connsiteY0" fmla="*/ 4672 h 14672"/>
                  <a:gd name="connsiteX1" fmla="*/ 8770 w 10000"/>
                  <a:gd name="connsiteY1" fmla="*/ 0 h 14672"/>
                  <a:gd name="connsiteX2" fmla="*/ 8005 w 10000"/>
                  <a:gd name="connsiteY2" fmla="*/ 9234 h 14672"/>
                  <a:gd name="connsiteX3" fmla="*/ 10000 w 10000"/>
                  <a:gd name="connsiteY3" fmla="*/ 14672 h 14672"/>
                  <a:gd name="connsiteX4" fmla="*/ 1667 w 10000"/>
                  <a:gd name="connsiteY4" fmla="*/ 14672 h 14672"/>
                  <a:gd name="connsiteX5" fmla="*/ 0 w 10000"/>
                  <a:gd name="connsiteY5" fmla="*/ 9672 h 14672"/>
                  <a:gd name="connsiteX6" fmla="*/ 1667 w 10000"/>
                  <a:gd name="connsiteY6" fmla="*/ 4672 h 14672"/>
                  <a:gd name="connsiteX0" fmla="*/ 1667 w 10000"/>
                  <a:gd name="connsiteY0" fmla="*/ 4672 h 14672"/>
                  <a:gd name="connsiteX1" fmla="*/ 8770 w 10000"/>
                  <a:gd name="connsiteY1" fmla="*/ 0 h 14672"/>
                  <a:gd name="connsiteX2" fmla="*/ 8041 w 10000"/>
                  <a:gd name="connsiteY2" fmla="*/ 8869 h 14672"/>
                  <a:gd name="connsiteX3" fmla="*/ 10000 w 10000"/>
                  <a:gd name="connsiteY3" fmla="*/ 14672 h 14672"/>
                  <a:gd name="connsiteX4" fmla="*/ 1667 w 10000"/>
                  <a:gd name="connsiteY4" fmla="*/ 14672 h 14672"/>
                  <a:gd name="connsiteX5" fmla="*/ 0 w 10000"/>
                  <a:gd name="connsiteY5" fmla="*/ 9672 h 14672"/>
                  <a:gd name="connsiteX6" fmla="*/ 1667 w 10000"/>
                  <a:gd name="connsiteY6" fmla="*/ 4672 h 14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4672">
                    <a:moveTo>
                      <a:pt x="1667" y="4672"/>
                    </a:moveTo>
                    <a:lnTo>
                      <a:pt x="8770" y="0"/>
                    </a:lnTo>
                    <a:cubicBezTo>
                      <a:pt x="7849" y="0"/>
                      <a:pt x="7818" y="6132"/>
                      <a:pt x="8041" y="8869"/>
                    </a:cubicBezTo>
                    <a:cubicBezTo>
                      <a:pt x="8264" y="11606"/>
                      <a:pt x="9079" y="14672"/>
                      <a:pt x="10000" y="14672"/>
                    </a:cubicBezTo>
                    <a:lnTo>
                      <a:pt x="1667" y="14672"/>
                    </a:lnTo>
                    <a:cubicBezTo>
                      <a:pt x="746" y="14672"/>
                      <a:pt x="0" y="12433"/>
                      <a:pt x="0" y="9672"/>
                    </a:cubicBezTo>
                    <a:cubicBezTo>
                      <a:pt x="0" y="6911"/>
                      <a:pt x="746" y="4672"/>
                      <a:pt x="1667" y="4672"/>
                    </a:cubicBezTo>
                    <a:close/>
                  </a:path>
                </a:pathLst>
              </a:custGeom>
              <a:solidFill>
                <a:srgbClr val="D7DCD6"/>
              </a:solidFill>
              <a:ln w="4762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" name="Οβάλ 8">
                <a:extLst>
                  <a:ext uri="{FF2B5EF4-FFF2-40B4-BE49-F238E27FC236}">
                    <a16:creationId xmlns:a16="http://schemas.microsoft.com/office/drawing/2014/main" id="{AD95501F-DB27-F102-8958-101FA1129CE8}"/>
                  </a:ext>
                </a:extLst>
              </p:cNvPr>
              <p:cNvSpPr/>
              <p:nvPr/>
            </p:nvSpPr>
            <p:spPr>
              <a:xfrm>
                <a:off x="-900178" y="-1056360"/>
                <a:ext cx="3131423" cy="2147741"/>
              </a:xfrm>
              <a:prstGeom prst="ellipse">
                <a:avLst/>
              </a:prstGeom>
              <a:noFill/>
              <a:ln w="47625">
                <a:solidFill>
                  <a:srgbClr val="441819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" name="Οβάλ 9">
                <a:extLst>
                  <a:ext uri="{FF2B5EF4-FFF2-40B4-BE49-F238E27FC236}">
                    <a16:creationId xmlns:a16="http://schemas.microsoft.com/office/drawing/2014/main" id="{BF3DC5F1-622A-DC6F-F60E-419A4C10E428}"/>
                  </a:ext>
                </a:extLst>
              </p:cNvPr>
              <p:cNvSpPr/>
              <p:nvPr/>
            </p:nvSpPr>
            <p:spPr>
              <a:xfrm>
                <a:off x="-1210031" y="-1384592"/>
                <a:ext cx="5221592" cy="2279326"/>
              </a:xfrm>
              <a:prstGeom prst="ellipse">
                <a:avLst/>
              </a:prstGeom>
              <a:noFill/>
              <a:ln w="4762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B761BF-6914-12B9-6946-BFAE11A92806}"/>
                  </a:ext>
                </a:extLst>
              </p:cNvPr>
              <p:cNvSpPr txBox="1"/>
              <p:nvPr/>
            </p:nvSpPr>
            <p:spPr>
              <a:xfrm>
                <a:off x="4585773" y="107241"/>
                <a:ext cx="2655344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>
                    <a:latin typeface="Bodoni MT Condensed" panose="02070606080606020203" pitchFamily="18" charset="0"/>
                  </a:rPr>
                  <a:t>31</a:t>
                </a:r>
                <a:r>
                  <a:rPr lang="el-GR" sz="1600" b="1" baseline="30000" dirty="0">
                    <a:latin typeface="Bodoni MT Condensed" panose="02070606080606020203" pitchFamily="18" charset="0"/>
                  </a:rPr>
                  <a:t>ο</a:t>
                </a:r>
                <a:r>
                  <a:rPr lang="el-GR" sz="1600" b="1" dirty="0">
                    <a:latin typeface="Bodoni MT Condensed" panose="02070606080606020203" pitchFamily="18" charset="0"/>
                  </a:rPr>
                  <a:t> </a:t>
                </a:r>
                <a:r>
                  <a:rPr lang="el-GR" sz="1300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Επιστημονικό Συνέδριο Φοιτητών Ιατρικής Ελλάδος</a:t>
                </a:r>
                <a:endParaRPr lang="de-DE" sz="13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9014FF-D1B5-50C2-0990-0FE5B014E689}"/>
                  </a:ext>
                </a:extLst>
              </p:cNvPr>
              <p:cNvSpPr txBox="1"/>
              <p:nvPr/>
            </p:nvSpPr>
            <p:spPr>
              <a:xfrm>
                <a:off x="8180441" y="107242"/>
                <a:ext cx="2851062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b="1" dirty="0">
                    <a:latin typeface="Bodoni MT Condensed" panose="02070606080606020203" pitchFamily="18" charset="0"/>
                  </a:rPr>
                  <a:t>19</a:t>
                </a:r>
                <a:r>
                  <a:rPr lang="en-GB" sz="1600" b="1" baseline="30000" dirty="0" err="1">
                    <a:latin typeface="Bodoni MT Condensed" panose="02070606080606020203" pitchFamily="18" charset="0"/>
                  </a:rPr>
                  <a:t>th</a:t>
                </a:r>
                <a:r>
                  <a:rPr lang="en-GB" sz="1600" b="1" dirty="0">
                    <a:latin typeface="Bodoni MT Condensed" panose="02070606080606020203" pitchFamily="18" charset="0"/>
                  </a:rPr>
                  <a:t> </a:t>
                </a:r>
                <a:r>
                  <a:rPr lang="en-GB" sz="1300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International Forum for Medical Students and Junior Doctors</a:t>
                </a:r>
                <a:endParaRPr lang="de-DE" sz="13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pic>
            <p:nvPicPr>
              <p:cNvPr id="13" name="Εικόνα 12">
                <a:extLst>
                  <a:ext uri="{FF2B5EF4-FFF2-40B4-BE49-F238E27FC236}">
                    <a16:creationId xmlns:a16="http://schemas.microsoft.com/office/drawing/2014/main" id="{53E9D7EB-ABBD-1401-E78B-A77D83ABB2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D7DCD6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8191"/>
                        </a14:imgEffect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82" b="44324"/>
              <a:stretch/>
            </p:blipFill>
            <p:spPr>
              <a:xfrm>
                <a:off x="235683" y="-93440"/>
                <a:ext cx="1368850" cy="1324088"/>
              </a:xfrm>
              <a:prstGeom prst="rect">
                <a:avLst/>
              </a:prstGeom>
            </p:spPr>
          </p:pic>
        </p:grpSp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5CFAD51-081E-85C0-7522-719E664DBA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2821000"/>
              </p:ext>
            </p:extLst>
          </p:nvPr>
        </p:nvGraphicFramePr>
        <p:xfrm>
          <a:off x="3222433" y="1600097"/>
          <a:ext cx="5747114" cy="4044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00290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Ομάδα 2">
            <a:extLst>
              <a:ext uri="{FF2B5EF4-FFF2-40B4-BE49-F238E27FC236}">
                <a16:creationId xmlns:a16="http://schemas.microsoft.com/office/drawing/2014/main" id="{6BE1C007-570E-AF19-2DD7-62FA086F00E4}"/>
              </a:ext>
            </a:extLst>
          </p:cNvPr>
          <p:cNvGrpSpPr/>
          <p:nvPr/>
        </p:nvGrpSpPr>
        <p:grpSpPr>
          <a:xfrm>
            <a:off x="414607" y="0"/>
            <a:ext cx="11364701" cy="6858000"/>
            <a:chOff x="414607" y="0"/>
            <a:chExt cx="11364701" cy="6858000"/>
          </a:xfrm>
        </p:grpSpPr>
        <p:sp>
          <p:nvSpPr>
            <p:cNvPr id="5" name="Ορθογώνιο 4">
              <a:extLst>
                <a:ext uri="{FF2B5EF4-FFF2-40B4-BE49-F238E27FC236}">
                  <a16:creationId xmlns:a16="http://schemas.microsoft.com/office/drawing/2014/main" id="{F6CE7C92-1B4B-D6E7-ED5B-6123F9FF9251}"/>
                </a:ext>
              </a:extLst>
            </p:cNvPr>
            <p:cNvSpPr/>
            <p:nvPr/>
          </p:nvSpPr>
          <p:spPr>
            <a:xfrm>
              <a:off x="414607" y="424180"/>
              <a:ext cx="11362767" cy="6009640"/>
            </a:xfrm>
            <a:prstGeom prst="rect">
              <a:avLst/>
            </a:prstGeom>
            <a:solidFill>
              <a:srgbClr val="7E989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2" name="Εικόνα 1">
              <a:extLst>
                <a:ext uri="{FF2B5EF4-FFF2-40B4-BE49-F238E27FC236}">
                  <a16:creationId xmlns:a16="http://schemas.microsoft.com/office/drawing/2014/main" id="{6A6A8787-8CF1-0765-F234-C58192698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D7DCD6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7043" y="4074160"/>
              <a:ext cx="2432265" cy="235966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" name="Ευθεία γραμμή σύνδεσης 5">
              <a:extLst>
                <a:ext uri="{FF2B5EF4-FFF2-40B4-BE49-F238E27FC236}">
                  <a16:creationId xmlns:a16="http://schemas.microsoft.com/office/drawing/2014/main" id="{EB404A53-8283-BF01-D3A8-452F44A14ACB}"/>
                </a:ext>
              </a:extLst>
            </p:cNvPr>
            <p:cNvCxnSpPr>
              <a:cxnSpLocks/>
            </p:cNvCxnSpPr>
            <p:nvPr/>
          </p:nvCxnSpPr>
          <p:spPr>
            <a:xfrm>
              <a:off x="11247120" y="0"/>
              <a:ext cx="0" cy="6858000"/>
            </a:xfrm>
            <a:prstGeom prst="line">
              <a:avLst/>
            </a:prstGeom>
            <a:ln w="254000">
              <a:solidFill>
                <a:srgbClr val="D7DC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89946A0C-5461-01ED-397B-20BE35CFE5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916835"/>
              </p:ext>
            </p:extLst>
          </p:nvPr>
        </p:nvGraphicFramePr>
        <p:xfrm>
          <a:off x="3222433" y="1600097"/>
          <a:ext cx="5747114" cy="4044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87413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98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090;p79">
            <a:extLst>
              <a:ext uri="{FF2B5EF4-FFF2-40B4-BE49-F238E27FC236}">
                <a16:creationId xmlns:a16="http://schemas.microsoft.com/office/drawing/2014/main" id="{575B6B51-1231-9AE7-9C57-C01FB13106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3517200" y="2363282"/>
            <a:ext cx="51576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Εισαγωγή</a:t>
            </a:r>
            <a:endParaRPr sz="6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Google Shape;1091;p79">
            <a:extLst>
              <a:ext uri="{FF2B5EF4-FFF2-40B4-BE49-F238E27FC236}">
                <a16:creationId xmlns:a16="http://schemas.microsoft.com/office/drawing/2014/main" id="{A7070C0E-F9E0-A93E-1EAA-1CCE552E3D00}"/>
              </a:ext>
            </a:extLst>
          </p:cNvPr>
          <p:cNvSpPr txBox="1">
            <a:spLocks/>
          </p:cNvSpPr>
          <p:nvPr/>
        </p:nvSpPr>
        <p:spPr>
          <a:xfrm flipH="1">
            <a:off x="4231067" y="3424082"/>
            <a:ext cx="3729866" cy="1252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Μπορείτε να δώσετε μια σύντομη περιγραφή</a:t>
            </a:r>
            <a:br>
              <a:rPr lang="el-G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l-G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του θέματος για το οποίο θέλετε να μιλήσετε εδώ.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B1852D04-6FF6-56BF-809C-CB787B32BC5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7DCD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409" y="3433919"/>
            <a:ext cx="4188197" cy="4063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661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hidden="1">
            <a:extLst>
              <a:ext uri="{FF2B5EF4-FFF2-40B4-BE49-F238E27FC236}">
                <a16:creationId xmlns:a16="http://schemas.microsoft.com/office/drawing/2014/main" id="{6A6A8787-8CF1-0765-F234-C5819269895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7DCD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043" y="4074160"/>
            <a:ext cx="2432265" cy="2359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Εικόνα 2" hidden="1">
            <a:extLst>
              <a:ext uri="{FF2B5EF4-FFF2-40B4-BE49-F238E27FC236}">
                <a16:creationId xmlns:a16="http://schemas.microsoft.com/office/drawing/2014/main" id="{F8416704-0F30-72FC-BE07-1BE1AD10C3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7DCD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984" y="4084320"/>
            <a:ext cx="2539389" cy="24635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Ομάδα 7">
            <a:extLst>
              <a:ext uri="{FF2B5EF4-FFF2-40B4-BE49-F238E27FC236}">
                <a16:creationId xmlns:a16="http://schemas.microsoft.com/office/drawing/2014/main" id="{684CA726-14A2-3385-DC52-42DC56BF13FA}"/>
              </a:ext>
            </a:extLst>
          </p:cNvPr>
          <p:cNvGrpSpPr/>
          <p:nvPr/>
        </p:nvGrpSpPr>
        <p:grpSpPr>
          <a:xfrm>
            <a:off x="414607" y="0"/>
            <a:ext cx="11388472" cy="6858000"/>
            <a:chOff x="414607" y="0"/>
            <a:chExt cx="11388472" cy="6858000"/>
          </a:xfrm>
        </p:grpSpPr>
        <p:sp>
          <p:nvSpPr>
            <p:cNvPr id="5" name="Ορθογώνιο 4">
              <a:extLst>
                <a:ext uri="{FF2B5EF4-FFF2-40B4-BE49-F238E27FC236}">
                  <a16:creationId xmlns:a16="http://schemas.microsoft.com/office/drawing/2014/main" id="{F6CE7C92-1B4B-D6E7-ED5B-6123F9FF9251}"/>
                </a:ext>
              </a:extLst>
            </p:cNvPr>
            <p:cNvSpPr/>
            <p:nvPr/>
          </p:nvSpPr>
          <p:spPr>
            <a:xfrm>
              <a:off x="414607" y="424180"/>
              <a:ext cx="11362767" cy="6009640"/>
            </a:xfrm>
            <a:prstGeom prst="rect">
              <a:avLst/>
            </a:prstGeom>
            <a:solidFill>
              <a:srgbClr val="7E989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7" name="Εικόνα 6">
              <a:extLst>
                <a:ext uri="{FF2B5EF4-FFF2-40B4-BE49-F238E27FC236}">
                  <a16:creationId xmlns:a16="http://schemas.microsoft.com/office/drawing/2014/main" id="{78FBFDBD-2308-D818-6E91-D7D4A5F86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D7DCD6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3690" y="4094480"/>
              <a:ext cx="2539389" cy="246358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" name="Ευθεία γραμμή σύνδεσης 5">
              <a:extLst>
                <a:ext uri="{FF2B5EF4-FFF2-40B4-BE49-F238E27FC236}">
                  <a16:creationId xmlns:a16="http://schemas.microsoft.com/office/drawing/2014/main" id="{EB404A53-8283-BF01-D3A8-452F44A14ACB}"/>
                </a:ext>
              </a:extLst>
            </p:cNvPr>
            <p:cNvCxnSpPr>
              <a:cxnSpLocks/>
            </p:cNvCxnSpPr>
            <p:nvPr/>
          </p:nvCxnSpPr>
          <p:spPr>
            <a:xfrm>
              <a:off x="11247120" y="0"/>
              <a:ext cx="0" cy="6858000"/>
            </a:xfrm>
            <a:prstGeom prst="line">
              <a:avLst/>
            </a:prstGeom>
            <a:ln w="254000">
              <a:solidFill>
                <a:srgbClr val="D7DC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89946A0C-5461-01ED-397B-20BE35CFE5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7132331"/>
              </p:ext>
            </p:extLst>
          </p:nvPr>
        </p:nvGraphicFramePr>
        <p:xfrm>
          <a:off x="3222433" y="1600097"/>
          <a:ext cx="5747114" cy="4044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329685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1A0E528C-517B-8B77-8AC5-D7ABF97B2B84}"/>
              </a:ext>
            </a:extLst>
          </p:cNvPr>
          <p:cNvGrpSpPr/>
          <p:nvPr/>
        </p:nvGrpSpPr>
        <p:grpSpPr>
          <a:xfrm>
            <a:off x="414607" y="0"/>
            <a:ext cx="11364701" cy="6858000"/>
            <a:chOff x="414607" y="0"/>
            <a:chExt cx="11364701" cy="6858000"/>
          </a:xfrm>
        </p:grpSpPr>
        <p:sp>
          <p:nvSpPr>
            <p:cNvPr id="5" name="Ορθογώνιο 4">
              <a:extLst>
                <a:ext uri="{FF2B5EF4-FFF2-40B4-BE49-F238E27FC236}">
                  <a16:creationId xmlns:a16="http://schemas.microsoft.com/office/drawing/2014/main" id="{F6CE7C92-1B4B-D6E7-ED5B-6123F9FF9251}"/>
                </a:ext>
              </a:extLst>
            </p:cNvPr>
            <p:cNvSpPr/>
            <p:nvPr/>
          </p:nvSpPr>
          <p:spPr>
            <a:xfrm>
              <a:off x="414607" y="424180"/>
              <a:ext cx="11362767" cy="6009640"/>
            </a:xfrm>
            <a:prstGeom prst="rect">
              <a:avLst/>
            </a:prstGeom>
            <a:solidFill>
              <a:srgbClr val="7E989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2" name="Εικόνα 1">
              <a:extLst>
                <a:ext uri="{FF2B5EF4-FFF2-40B4-BE49-F238E27FC236}">
                  <a16:creationId xmlns:a16="http://schemas.microsoft.com/office/drawing/2014/main" id="{6A6A8787-8CF1-0765-F234-C58192698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D7DCD6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7043" y="4074160"/>
              <a:ext cx="2432265" cy="235966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" name="Ευθεία γραμμή σύνδεσης 5">
              <a:extLst>
                <a:ext uri="{FF2B5EF4-FFF2-40B4-BE49-F238E27FC236}">
                  <a16:creationId xmlns:a16="http://schemas.microsoft.com/office/drawing/2014/main" id="{EB404A53-8283-BF01-D3A8-452F44A14ACB}"/>
                </a:ext>
              </a:extLst>
            </p:cNvPr>
            <p:cNvCxnSpPr>
              <a:cxnSpLocks/>
            </p:cNvCxnSpPr>
            <p:nvPr/>
          </p:nvCxnSpPr>
          <p:spPr>
            <a:xfrm>
              <a:off x="11247120" y="0"/>
              <a:ext cx="0" cy="6858000"/>
            </a:xfrm>
            <a:prstGeom prst="line">
              <a:avLst/>
            </a:prstGeom>
            <a:ln w="254000">
              <a:solidFill>
                <a:srgbClr val="D7DC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Google Shape;1382;p98">
            <a:extLst>
              <a:ext uri="{FF2B5EF4-FFF2-40B4-BE49-F238E27FC236}">
                <a16:creationId xmlns:a16="http://schemas.microsoft.com/office/drawing/2014/main" id="{A312C5A7-53CB-EDB3-A24E-21899E7F64B1}"/>
              </a:ext>
            </a:extLst>
          </p:cNvPr>
          <p:cNvSpPr txBox="1">
            <a:spLocks/>
          </p:cNvSpPr>
          <p:nvPr/>
        </p:nvSpPr>
        <p:spPr>
          <a:xfrm>
            <a:off x="2729342" y="2751742"/>
            <a:ext cx="1944258" cy="19145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buSzPts val="1400"/>
              <a:buFont typeface="Arial" panose="020B0604020202020204" pitchFamily="34" charset="0"/>
              <a:buChar char="●"/>
            </a:pPr>
            <a:r>
              <a:rPr lang="el-G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Στοιχείο 1</a:t>
            </a:r>
          </a:p>
          <a:p>
            <a:pPr marL="457200" indent="-317500">
              <a:buSzPts val="1400"/>
              <a:buFont typeface="Arial" panose="020B0604020202020204" pitchFamily="34" charset="0"/>
              <a:buChar char="●"/>
            </a:pPr>
            <a:r>
              <a:rPr lang="el-G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Στοιχείο 2</a:t>
            </a:r>
          </a:p>
          <a:p>
            <a:pPr marL="457200" indent="-317500">
              <a:buSzPts val="1400"/>
              <a:buFont typeface="Arial" panose="020B0604020202020204" pitchFamily="34" charset="0"/>
              <a:buChar char="●"/>
            </a:pPr>
            <a:r>
              <a:rPr lang="el-G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Στοιχείο 3</a:t>
            </a:r>
          </a:p>
          <a:p>
            <a:pPr marL="457200" indent="-317500">
              <a:buSzPts val="1400"/>
              <a:buFont typeface="Arial" panose="020B0604020202020204" pitchFamily="34" charset="0"/>
              <a:buChar char="●"/>
            </a:pPr>
            <a:r>
              <a:rPr lang="el-G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Στοιχείο 4</a:t>
            </a:r>
          </a:p>
          <a:p>
            <a:pPr marL="457200" indent="-317500">
              <a:spcAft>
                <a:spcPts val="1000"/>
              </a:spcAft>
              <a:buSzPts val="1400"/>
              <a:buFont typeface="Arial" panose="020B0604020202020204" pitchFamily="34" charset="0"/>
              <a:buChar char="●"/>
            </a:pPr>
            <a:r>
              <a:rPr lang="el-G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Στοιχείο 5</a:t>
            </a:r>
          </a:p>
        </p:txBody>
      </p:sp>
      <p:sp>
        <p:nvSpPr>
          <p:cNvPr id="7" name="Google Shape;1382;p98">
            <a:extLst>
              <a:ext uri="{FF2B5EF4-FFF2-40B4-BE49-F238E27FC236}">
                <a16:creationId xmlns:a16="http://schemas.microsoft.com/office/drawing/2014/main" id="{2BB810A1-25B2-22D3-E1A8-FD6A85BC38B6}"/>
              </a:ext>
            </a:extLst>
          </p:cNvPr>
          <p:cNvSpPr txBox="1">
            <a:spLocks/>
          </p:cNvSpPr>
          <p:nvPr/>
        </p:nvSpPr>
        <p:spPr>
          <a:xfrm>
            <a:off x="6712062" y="2751742"/>
            <a:ext cx="1944258" cy="19145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buSzPts val="1400"/>
              <a:buFont typeface="Arial" panose="020B0604020202020204" pitchFamily="34" charset="0"/>
              <a:buChar char="●"/>
            </a:pPr>
            <a:r>
              <a:rPr lang="el-G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Στοιχείο 1</a:t>
            </a:r>
          </a:p>
          <a:p>
            <a:pPr marL="457200" indent="-317500">
              <a:buSzPts val="1400"/>
              <a:buFont typeface="Arial" panose="020B0604020202020204" pitchFamily="34" charset="0"/>
              <a:buChar char="●"/>
            </a:pPr>
            <a:r>
              <a:rPr lang="el-G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Στοιχείο 2</a:t>
            </a:r>
          </a:p>
          <a:p>
            <a:pPr marL="457200" indent="-317500">
              <a:buSzPts val="1400"/>
              <a:buFont typeface="Arial" panose="020B0604020202020204" pitchFamily="34" charset="0"/>
              <a:buChar char="●"/>
            </a:pPr>
            <a:r>
              <a:rPr lang="el-G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Στοιχείο 3</a:t>
            </a:r>
          </a:p>
          <a:p>
            <a:pPr marL="457200" indent="-317500">
              <a:buSzPts val="1400"/>
              <a:buFont typeface="Arial" panose="020B0604020202020204" pitchFamily="34" charset="0"/>
              <a:buChar char="●"/>
            </a:pPr>
            <a:r>
              <a:rPr lang="el-G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Στοιχείο 4</a:t>
            </a:r>
          </a:p>
          <a:p>
            <a:pPr marL="457200" indent="-317500">
              <a:spcAft>
                <a:spcPts val="1000"/>
              </a:spcAft>
              <a:buSzPts val="1400"/>
              <a:buFont typeface="Arial" panose="020B0604020202020204" pitchFamily="34" charset="0"/>
              <a:buChar char="●"/>
            </a:pPr>
            <a:r>
              <a:rPr lang="el-G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Στοιχείο 5</a:t>
            </a:r>
          </a:p>
        </p:txBody>
      </p:sp>
      <p:sp>
        <p:nvSpPr>
          <p:cNvPr id="8" name="Google Shape;1381;p98">
            <a:extLst>
              <a:ext uri="{FF2B5EF4-FFF2-40B4-BE49-F238E27FC236}">
                <a16:creationId xmlns:a16="http://schemas.microsoft.com/office/drawing/2014/main" id="{C464F34E-31D5-2A35-8EDA-E8DE0C587A93}"/>
              </a:ext>
            </a:extLst>
          </p:cNvPr>
          <p:cNvSpPr txBox="1">
            <a:spLocks/>
          </p:cNvSpPr>
          <p:nvPr/>
        </p:nvSpPr>
        <p:spPr>
          <a:xfrm>
            <a:off x="2392988" y="1834705"/>
            <a:ext cx="2704500" cy="357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2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Έννοια 1</a:t>
            </a:r>
          </a:p>
        </p:txBody>
      </p:sp>
      <p:sp>
        <p:nvSpPr>
          <p:cNvPr id="9" name="Google Shape;1381;p98">
            <a:extLst>
              <a:ext uri="{FF2B5EF4-FFF2-40B4-BE49-F238E27FC236}">
                <a16:creationId xmlns:a16="http://schemas.microsoft.com/office/drawing/2014/main" id="{13F19F93-D3F5-8F7E-131E-78783BF1CA3B}"/>
              </a:ext>
            </a:extLst>
          </p:cNvPr>
          <p:cNvSpPr txBox="1">
            <a:spLocks/>
          </p:cNvSpPr>
          <p:nvPr/>
        </p:nvSpPr>
        <p:spPr>
          <a:xfrm>
            <a:off x="6331941" y="1834705"/>
            <a:ext cx="2704500" cy="357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2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Έννοια 2</a:t>
            </a:r>
          </a:p>
        </p:txBody>
      </p:sp>
    </p:spTree>
    <p:extLst>
      <p:ext uri="{BB962C8B-B14F-4D97-AF65-F5344CB8AC3E}">
        <p14:creationId xmlns:p14="http://schemas.microsoft.com/office/powerpoint/2010/main" val="28880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hidden="1">
            <a:extLst>
              <a:ext uri="{FF2B5EF4-FFF2-40B4-BE49-F238E27FC236}">
                <a16:creationId xmlns:a16="http://schemas.microsoft.com/office/drawing/2014/main" id="{6A6A8787-8CF1-0765-F234-C5819269895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7DCD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043" y="4074160"/>
            <a:ext cx="2432265" cy="23596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1943ED78-CF7F-493B-1089-A36466E6A31A}"/>
              </a:ext>
            </a:extLst>
          </p:cNvPr>
          <p:cNvGrpSpPr/>
          <p:nvPr/>
        </p:nvGrpSpPr>
        <p:grpSpPr>
          <a:xfrm>
            <a:off x="414607" y="0"/>
            <a:ext cx="11388472" cy="6858000"/>
            <a:chOff x="414607" y="0"/>
            <a:chExt cx="11388472" cy="6858000"/>
          </a:xfrm>
        </p:grpSpPr>
        <p:sp>
          <p:nvSpPr>
            <p:cNvPr id="5" name="Ορθογώνιο 4">
              <a:extLst>
                <a:ext uri="{FF2B5EF4-FFF2-40B4-BE49-F238E27FC236}">
                  <a16:creationId xmlns:a16="http://schemas.microsoft.com/office/drawing/2014/main" id="{F6CE7C92-1B4B-D6E7-ED5B-6123F9FF9251}"/>
                </a:ext>
              </a:extLst>
            </p:cNvPr>
            <p:cNvSpPr/>
            <p:nvPr/>
          </p:nvSpPr>
          <p:spPr>
            <a:xfrm>
              <a:off x="414607" y="424180"/>
              <a:ext cx="11362767" cy="6009640"/>
            </a:xfrm>
            <a:prstGeom prst="rect">
              <a:avLst/>
            </a:prstGeom>
            <a:solidFill>
              <a:srgbClr val="7E989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4" name="Εικόνα 3">
              <a:extLst>
                <a:ext uri="{FF2B5EF4-FFF2-40B4-BE49-F238E27FC236}">
                  <a16:creationId xmlns:a16="http://schemas.microsoft.com/office/drawing/2014/main" id="{605E9135-7CCE-841F-19C2-28FD79242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D7DCD6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3690" y="4074160"/>
              <a:ext cx="2539389" cy="246358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" name="Ευθεία γραμμή σύνδεσης 5">
              <a:extLst>
                <a:ext uri="{FF2B5EF4-FFF2-40B4-BE49-F238E27FC236}">
                  <a16:creationId xmlns:a16="http://schemas.microsoft.com/office/drawing/2014/main" id="{EB404A53-8283-BF01-D3A8-452F44A14ACB}"/>
                </a:ext>
              </a:extLst>
            </p:cNvPr>
            <p:cNvCxnSpPr>
              <a:cxnSpLocks/>
            </p:cNvCxnSpPr>
            <p:nvPr/>
          </p:nvCxnSpPr>
          <p:spPr>
            <a:xfrm>
              <a:off x="11247120" y="0"/>
              <a:ext cx="0" cy="6858000"/>
            </a:xfrm>
            <a:prstGeom prst="line">
              <a:avLst/>
            </a:prstGeom>
            <a:ln w="254000">
              <a:solidFill>
                <a:srgbClr val="D7DC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Google Shape;1381;p98">
            <a:extLst>
              <a:ext uri="{FF2B5EF4-FFF2-40B4-BE49-F238E27FC236}">
                <a16:creationId xmlns:a16="http://schemas.microsoft.com/office/drawing/2014/main" id="{C464F34E-31D5-2A35-8EDA-E8DE0C587A93}"/>
              </a:ext>
            </a:extLst>
          </p:cNvPr>
          <p:cNvSpPr txBox="1">
            <a:spLocks/>
          </p:cNvSpPr>
          <p:nvPr/>
        </p:nvSpPr>
        <p:spPr>
          <a:xfrm>
            <a:off x="2392988" y="1834705"/>
            <a:ext cx="2704500" cy="357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2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Έννοια 1</a:t>
            </a:r>
          </a:p>
        </p:txBody>
      </p:sp>
      <p:sp>
        <p:nvSpPr>
          <p:cNvPr id="9" name="Google Shape;1381;p98">
            <a:extLst>
              <a:ext uri="{FF2B5EF4-FFF2-40B4-BE49-F238E27FC236}">
                <a16:creationId xmlns:a16="http://schemas.microsoft.com/office/drawing/2014/main" id="{13F19F93-D3F5-8F7E-131E-78783BF1CA3B}"/>
              </a:ext>
            </a:extLst>
          </p:cNvPr>
          <p:cNvSpPr txBox="1">
            <a:spLocks/>
          </p:cNvSpPr>
          <p:nvPr/>
        </p:nvSpPr>
        <p:spPr>
          <a:xfrm>
            <a:off x="6331941" y="1834705"/>
            <a:ext cx="2704500" cy="357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2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Έννοια 2</a:t>
            </a:r>
          </a:p>
        </p:txBody>
      </p:sp>
      <p:sp>
        <p:nvSpPr>
          <p:cNvPr id="3" name="Google Shape;1382;p98">
            <a:extLst>
              <a:ext uri="{FF2B5EF4-FFF2-40B4-BE49-F238E27FC236}">
                <a16:creationId xmlns:a16="http://schemas.microsoft.com/office/drawing/2014/main" id="{A312C5A7-53CB-EDB3-A24E-21899E7F64B1}"/>
              </a:ext>
            </a:extLst>
          </p:cNvPr>
          <p:cNvSpPr txBox="1">
            <a:spLocks/>
          </p:cNvSpPr>
          <p:nvPr/>
        </p:nvSpPr>
        <p:spPr>
          <a:xfrm>
            <a:off x="2729342" y="2751742"/>
            <a:ext cx="1944258" cy="19145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buSzPts val="1400"/>
              <a:buFont typeface="Arial" panose="020B0604020202020204" pitchFamily="34" charset="0"/>
              <a:buChar char="●"/>
            </a:pPr>
            <a:r>
              <a:rPr lang="el-G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Στοιχείο 1</a:t>
            </a:r>
          </a:p>
          <a:p>
            <a:pPr marL="457200" indent="-317500">
              <a:buSzPts val="1400"/>
              <a:buFont typeface="Arial" panose="020B0604020202020204" pitchFamily="34" charset="0"/>
              <a:buChar char="●"/>
            </a:pPr>
            <a:r>
              <a:rPr lang="el-G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Στοιχείο 2</a:t>
            </a:r>
          </a:p>
          <a:p>
            <a:pPr marL="457200" indent="-317500">
              <a:buSzPts val="1400"/>
              <a:buFont typeface="Arial" panose="020B0604020202020204" pitchFamily="34" charset="0"/>
              <a:buChar char="●"/>
            </a:pPr>
            <a:r>
              <a:rPr lang="el-G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Στοιχείο 3</a:t>
            </a:r>
          </a:p>
          <a:p>
            <a:pPr marL="457200" indent="-317500">
              <a:buSzPts val="1400"/>
              <a:buFont typeface="Arial" panose="020B0604020202020204" pitchFamily="34" charset="0"/>
              <a:buChar char="●"/>
            </a:pPr>
            <a:r>
              <a:rPr lang="el-G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Στοιχείο 4</a:t>
            </a:r>
          </a:p>
          <a:p>
            <a:pPr marL="457200" indent="-317500">
              <a:spcAft>
                <a:spcPts val="1000"/>
              </a:spcAft>
              <a:buSzPts val="1400"/>
              <a:buFont typeface="Arial" panose="020B0604020202020204" pitchFamily="34" charset="0"/>
              <a:buChar char="●"/>
            </a:pPr>
            <a:r>
              <a:rPr lang="el-G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Στοιχείο 5</a:t>
            </a:r>
          </a:p>
        </p:txBody>
      </p:sp>
      <p:sp>
        <p:nvSpPr>
          <p:cNvPr id="7" name="Google Shape;1382;p98">
            <a:extLst>
              <a:ext uri="{FF2B5EF4-FFF2-40B4-BE49-F238E27FC236}">
                <a16:creationId xmlns:a16="http://schemas.microsoft.com/office/drawing/2014/main" id="{2BB810A1-25B2-22D3-E1A8-FD6A85BC38B6}"/>
              </a:ext>
            </a:extLst>
          </p:cNvPr>
          <p:cNvSpPr txBox="1">
            <a:spLocks/>
          </p:cNvSpPr>
          <p:nvPr/>
        </p:nvSpPr>
        <p:spPr>
          <a:xfrm>
            <a:off x="6712062" y="2751742"/>
            <a:ext cx="1944258" cy="19145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buSzPts val="1400"/>
              <a:buFont typeface="Arial" panose="020B0604020202020204" pitchFamily="34" charset="0"/>
              <a:buChar char="●"/>
            </a:pPr>
            <a:r>
              <a:rPr lang="el-G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Στοιχείο 1</a:t>
            </a:r>
          </a:p>
          <a:p>
            <a:pPr marL="457200" indent="-317500">
              <a:buSzPts val="1400"/>
              <a:buFont typeface="Arial" panose="020B0604020202020204" pitchFamily="34" charset="0"/>
              <a:buChar char="●"/>
            </a:pPr>
            <a:r>
              <a:rPr lang="el-G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Στοιχείο 2</a:t>
            </a:r>
          </a:p>
          <a:p>
            <a:pPr marL="457200" indent="-317500">
              <a:buSzPts val="1400"/>
              <a:buFont typeface="Arial" panose="020B0604020202020204" pitchFamily="34" charset="0"/>
              <a:buChar char="●"/>
            </a:pPr>
            <a:r>
              <a:rPr lang="el-G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Στοιχείο 3</a:t>
            </a:r>
          </a:p>
          <a:p>
            <a:pPr marL="457200" indent="-317500">
              <a:buSzPts val="1400"/>
              <a:buFont typeface="Arial" panose="020B0604020202020204" pitchFamily="34" charset="0"/>
              <a:buChar char="●"/>
            </a:pPr>
            <a:r>
              <a:rPr lang="el-G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Στοιχείο 4</a:t>
            </a:r>
          </a:p>
          <a:p>
            <a:pPr marL="457200" indent="-317500">
              <a:spcAft>
                <a:spcPts val="1000"/>
              </a:spcAft>
              <a:buSzPts val="1400"/>
              <a:buFont typeface="Arial" panose="020B0604020202020204" pitchFamily="34" charset="0"/>
              <a:buChar char="●"/>
            </a:pPr>
            <a:r>
              <a:rPr lang="el-G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Στοιχείο 5</a:t>
            </a:r>
          </a:p>
        </p:txBody>
      </p:sp>
    </p:spTree>
    <p:extLst>
      <p:ext uri="{BB962C8B-B14F-4D97-AF65-F5344CB8AC3E}">
        <p14:creationId xmlns:p14="http://schemas.microsoft.com/office/powerpoint/2010/main" val="412998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hidden="1">
            <a:extLst>
              <a:ext uri="{FF2B5EF4-FFF2-40B4-BE49-F238E27FC236}">
                <a16:creationId xmlns:a16="http://schemas.microsoft.com/office/drawing/2014/main" id="{6A6A8787-8CF1-0765-F234-C5819269895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7DCD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043" y="4074160"/>
            <a:ext cx="2432265" cy="23596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2A4DD585-D1CC-B888-3071-B817117ADC27}"/>
              </a:ext>
            </a:extLst>
          </p:cNvPr>
          <p:cNvGrpSpPr/>
          <p:nvPr/>
        </p:nvGrpSpPr>
        <p:grpSpPr>
          <a:xfrm>
            <a:off x="0" y="424180"/>
            <a:ext cx="14356082" cy="8467090"/>
            <a:chOff x="0" y="424180"/>
            <a:chExt cx="14356082" cy="8467090"/>
          </a:xfrm>
        </p:grpSpPr>
        <p:sp>
          <p:nvSpPr>
            <p:cNvPr id="5" name="Ορθογώνιο 4">
              <a:extLst>
                <a:ext uri="{FF2B5EF4-FFF2-40B4-BE49-F238E27FC236}">
                  <a16:creationId xmlns:a16="http://schemas.microsoft.com/office/drawing/2014/main" id="{F6CE7C92-1B4B-D6E7-ED5B-6123F9FF9251}"/>
                </a:ext>
              </a:extLst>
            </p:cNvPr>
            <p:cNvSpPr/>
            <p:nvPr/>
          </p:nvSpPr>
          <p:spPr>
            <a:xfrm>
              <a:off x="414607" y="424180"/>
              <a:ext cx="11362767" cy="6009640"/>
            </a:xfrm>
            <a:prstGeom prst="rect">
              <a:avLst/>
            </a:prstGeom>
            <a:solidFill>
              <a:srgbClr val="7E989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4" name="Ευθεία γραμμή σύνδεσης 3">
              <a:extLst>
                <a:ext uri="{FF2B5EF4-FFF2-40B4-BE49-F238E27FC236}">
                  <a16:creationId xmlns:a16="http://schemas.microsoft.com/office/drawing/2014/main" id="{27E14CC4-B36D-C763-1887-9594890FC2A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976120"/>
              <a:ext cx="10317482" cy="0"/>
            </a:xfrm>
            <a:prstGeom prst="line">
              <a:avLst/>
            </a:prstGeom>
            <a:ln w="508000">
              <a:solidFill>
                <a:srgbClr val="D7DC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Ευθεία γραμμή σύνδεσης 11">
              <a:extLst>
                <a:ext uri="{FF2B5EF4-FFF2-40B4-BE49-F238E27FC236}">
                  <a16:creationId xmlns:a16="http://schemas.microsoft.com/office/drawing/2014/main" id="{CECBF69B-EBC4-2260-CB0B-6A50532D361D}"/>
                </a:ext>
              </a:extLst>
            </p:cNvPr>
            <p:cNvCxnSpPr>
              <a:cxnSpLocks/>
            </p:cNvCxnSpPr>
            <p:nvPr/>
          </p:nvCxnSpPr>
          <p:spPr>
            <a:xfrm>
              <a:off x="414607" y="1706880"/>
              <a:ext cx="4015153" cy="0"/>
            </a:xfrm>
            <a:prstGeom prst="line">
              <a:avLst/>
            </a:prstGeom>
            <a:ln w="47625">
              <a:solidFill>
                <a:srgbClr val="44181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Ευθεία γραμμή σύνδεσης 13">
              <a:extLst>
                <a:ext uri="{FF2B5EF4-FFF2-40B4-BE49-F238E27FC236}">
                  <a16:creationId xmlns:a16="http://schemas.microsoft.com/office/drawing/2014/main" id="{C2C60BB6-86F9-FEDA-B406-38D91D521341}"/>
                </a:ext>
              </a:extLst>
            </p:cNvPr>
            <p:cNvCxnSpPr>
              <a:cxnSpLocks/>
            </p:cNvCxnSpPr>
            <p:nvPr/>
          </p:nvCxnSpPr>
          <p:spPr>
            <a:xfrm>
              <a:off x="6959600" y="2272985"/>
              <a:ext cx="3357882" cy="0"/>
            </a:xfrm>
            <a:prstGeom prst="line">
              <a:avLst/>
            </a:prstGeom>
            <a:ln w="47625">
              <a:solidFill>
                <a:srgbClr val="44181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Εικόνα 5">
              <a:extLst>
                <a:ext uri="{FF2B5EF4-FFF2-40B4-BE49-F238E27FC236}">
                  <a16:creationId xmlns:a16="http://schemas.microsoft.com/office/drawing/2014/main" id="{3AC7DF57-FF3A-A0C5-DB33-8F177C9F4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D7DCD6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3690" y="4094480"/>
              <a:ext cx="2539389" cy="24635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Οβάλ 15">
              <a:extLst>
                <a:ext uri="{FF2B5EF4-FFF2-40B4-BE49-F238E27FC236}">
                  <a16:creationId xmlns:a16="http://schemas.microsoft.com/office/drawing/2014/main" id="{612FC70D-60C2-C332-AC99-CB2C8F9CD831}"/>
                </a:ext>
              </a:extLst>
            </p:cNvPr>
            <p:cNvSpPr/>
            <p:nvPr/>
          </p:nvSpPr>
          <p:spPr>
            <a:xfrm>
              <a:off x="10317482" y="5098190"/>
              <a:ext cx="4038600" cy="3793080"/>
            </a:xfrm>
            <a:prstGeom prst="ellipse">
              <a:avLst/>
            </a:prstGeom>
            <a:noFill/>
            <a:ln w="50800">
              <a:solidFill>
                <a:srgbClr val="44181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" name="Google Shape;1382;p98">
            <a:extLst>
              <a:ext uri="{FF2B5EF4-FFF2-40B4-BE49-F238E27FC236}">
                <a16:creationId xmlns:a16="http://schemas.microsoft.com/office/drawing/2014/main" id="{A312C5A7-53CB-EDB3-A24E-21899E7F64B1}"/>
              </a:ext>
            </a:extLst>
          </p:cNvPr>
          <p:cNvSpPr txBox="1">
            <a:spLocks/>
          </p:cNvSpPr>
          <p:nvPr/>
        </p:nvSpPr>
        <p:spPr>
          <a:xfrm>
            <a:off x="2729342" y="2751742"/>
            <a:ext cx="1944258" cy="19145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buSzPts val="1400"/>
              <a:buFont typeface="Arial" panose="020B0604020202020204" pitchFamily="34" charset="0"/>
              <a:buChar char="●"/>
            </a:pPr>
            <a:r>
              <a:rPr lang="el-G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Στοιχείο 1</a:t>
            </a:r>
          </a:p>
          <a:p>
            <a:pPr marL="457200" indent="-317500">
              <a:buSzPts val="1400"/>
              <a:buFont typeface="Arial" panose="020B0604020202020204" pitchFamily="34" charset="0"/>
              <a:buChar char="●"/>
            </a:pPr>
            <a:r>
              <a:rPr lang="el-G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Στοιχείο 2</a:t>
            </a:r>
          </a:p>
          <a:p>
            <a:pPr marL="457200" indent="-317500">
              <a:buSzPts val="1400"/>
              <a:buFont typeface="Arial" panose="020B0604020202020204" pitchFamily="34" charset="0"/>
              <a:buChar char="●"/>
            </a:pPr>
            <a:r>
              <a:rPr lang="el-G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Στοιχείο 3</a:t>
            </a:r>
          </a:p>
          <a:p>
            <a:pPr marL="457200" indent="-317500">
              <a:buSzPts val="1400"/>
              <a:buFont typeface="Arial" panose="020B0604020202020204" pitchFamily="34" charset="0"/>
              <a:buChar char="●"/>
            </a:pPr>
            <a:r>
              <a:rPr lang="el-G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Στοιχείο 4</a:t>
            </a:r>
          </a:p>
          <a:p>
            <a:pPr marL="457200" indent="-317500">
              <a:spcAft>
                <a:spcPts val="1000"/>
              </a:spcAft>
              <a:buSzPts val="1400"/>
              <a:buFont typeface="Arial" panose="020B0604020202020204" pitchFamily="34" charset="0"/>
              <a:buChar char="●"/>
            </a:pPr>
            <a:r>
              <a:rPr lang="el-G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Στοιχείο 5</a:t>
            </a:r>
          </a:p>
        </p:txBody>
      </p:sp>
      <p:sp>
        <p:nvSpPr>
          <p:cNvPr id="8" name="Google Shape;1381;p98">
            <a:extLst>
              <a:ext uri="{FF2B5EF4-FFF2-40B4-BE49-F238E27FC236}">
                <a16:creationId xmlns:a16="http://schemas.microsoft.com/office/drawing/2014/main" id="{C464F34E-31D5-2A35-8EDA-E8DE0C587A93}"/>
              </a:ext>
            </a:extLst>
          </p:cNvPr>
          <p:cNvSpPr txBox="1">
            <a:spLocks/>
          </p:cNvSpPr>
          <p:nvPr/>
        </p:nvSpPr>
        <p:spPr>
          <a:xfrm>
            <a:off x="2392988" y="1834705"/>
            <a:ext cx="2704500" cy="357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2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Έννοια 1</a:t>
            </a:r>
          </a:p>
        </p:txBody>
      </p:sp>
      <p:sp>
        <p:nvSpPr>
          <p:cNvPr id="9" name="Google Shape;1381;p98">
            <a:extLst>
              <a:ext uri="{FF2B5EF4-FFF2-40B4-BE49-F238E27FC236}">
                <a16:creationId xmlns:a16="http://schemas.microsoft.com/office/drawing/2014/main" id="{13F19F93-D3F5-8F7E-131E-78783BF1CA3B}"/>
              </a:ext>
            </a:extLst>
          </p:cNvPr>
          <p:cNvSpPr txBox="1">
            <a:spLocks/>
          </p:cNvSpPr>
          <p:nvPr/>
        </p:nvSpPr>
        <p:spPr>
          <a:xfrm>
            <a:off x="6331941" y="1834705"/>
            <a:ext cx="2704500" cy="357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2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Έννοια 2</a:t>
            </a:r>
          </a:p>
        </p:txBody>
      </p:sp>
      <p:sp>
        <p:nvSpPr>
          <p:cNvPr id="7" name="Google Shape;1382;p98">
            <a:extLst>
              <a:ext uri="{FF2B5EF4-FFF2-40B4-BE49-F238E27FC236}">
                <a16:creationId xmlns:a16="http://schemas.microsoft.com/office/drawing/2014/main" id="{2BB810A1-25B2-22D3-E1A8-FD6A85BC38B6}"/>
              </a:ext>
            </a:extLst>
          </p:cNvPr>
          <p:cNvSpPr txBox="1">
            <a:spLocks/>
          </p:cNvSpPr>
          <p:nvPr/>
        </p:nvSpPr>
        <p:spPr>
          <a:xfrm>
            <a:off x="6712062" y="2751742"/>
            <a:ext cx="1944258" cy="19145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buSzPts val="1400"/>
              <a:buFont typeface="Arial" panose="020B0604020202020204" pitchFamily="34" charset="0"/>
              <a:buChar char="●"/>
            </a:pPr>
            <a:r>
              <a:rPr lang="el-G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Στοιχείο 1</a:t>
            </a:r>
          </a:p>
          <a:p>
            <a:pPr marL="457200" indent="-317500">
              <a:buSzPts val="1400"/>
              <a:buFont typeface="Arial" panose="020B0604020202020204" pitchFamily="34" charset="0"/>
              <a:buChar char="●"/>
            </a:pPr>
            <a:r>
              <a:rPr lang="el-G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Στοιχείο 2</a:t>
            </a:r>
          </a:p>
          <a:p>
            <a:pPr marL="457200" indent="-317500">
              <a:buSzPts val="1400"/>
              <a:buFont typeface="Arial" panose="020B0604020202020204" pitchFamily="34" charset="0"/>
              <a:buChar char="●"/>
            </a:pPr>
            <a:r>
              <a:rPr lang="el-G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Στοιχείο 3</a:t>
            </a:r>
          </a:p>
          <a:p>
            <a:pPr marL="457200" indent="-317500">
              <a:buSzPts val="1400"/>
              <a:buFont typeface="Arial" panose="020B0604020202020204" pitchFamily="34" charset="0"/>
              <a:buChar char="●"/>
            </a:pPr>
            <a:r>
              <a:rPr lang="el-G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Στοιχείο 4</a:t>
            </a:r>
          </a:p>
          <a:p>
            <a:pPr marL="457200" indent="-317500">
              <a:spcAft>
                <a:spcPts val="1000"/>
              </a:spcAft>
              <a:buSzPts val="1400"/>
              <a:buFont typeface="Arial" panose="020B0604020202020204" pitchFamily="34" charset="0"/>
              <a:buChar char="●"/>
            </a:pPr>
            <a:r>
              <a:rPr lang="el-G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Στοιχείο 5</a:t>
            </a:r>
          </a:p>
        </p:txBody>
      </p:sp>
    </p:spTree>
    <p:extLst>
      <p:ext uri="{BB962C8B-B14F-4D97-AF65-F5344CB8AC3E}">
        <p14:creationId xmlns:p14="http://schemas.microsoft.com/office/powerpoint/2010/main" val="422925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9769680-499C-8B6C-48D2-2FACB1A8415E}"/>
              </a:ext>
            </a:extLst>
          </p:cNvPr>
          <p:cNvSpPr/>
          <p:nvPr/>
        </p:nvSpPr>
        <p:spPr>
          <a:xfrm>
            <a:off x="5132310" y="0"/>
            <a:ext cx="7059690" cy="6858000"/>
          </a:xfrm>
          <a:prstGeom prst="rect">
            <a:avLst/>
          </a:prstGeom>
          <a:gradFill flip="none" rotWithShape="1">
            <a:gsLst>
              <a:gs pos="0">
                <a:srgbClr val="BFCCCD"/>
              </a:gs>
              <a:gs pos="0">
                <a:schemeClr val="bg1"/>
              </a:gs>
              <a:gs pos="45000">
                <a:srgbClr val="7E989B"/>
              </a:gs>
              <a:gs pos="44000">
                <a:srgbClr val="7E989B"/>
              </a:gs>
              <a:gs pos="100000">
                <a:srgbClr val="7E989B"/>
              </a:gs>
            </a:gsLst>
            <a:lin ang="0" scaled="1"/>
            <a:tileRect/>
          </a:gradFill>
          <a:ln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48C1D9D-CEEE-9A55-06B4-867E38589F6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7DCD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579" y="753341"/>
            <a:ext cx="6942247" cy="673501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274;p133">
            <a:extLst>
              <a:ext uri="{FF2B5EF4-FFF2-40B4-BE49-F238E27FC236}">
                <a16:creationId xmlns:a16="http://schemas.microsoft.com/office/drawing/2014/main" id="{17B32F7E-75CC-1776-F2A2-76DB8623E2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8909" y="1834705"/>
            <a:ext cx="3884100" cy="9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Ευχαριστώ για την προσοχή σας!</a:t>
            </a:r>
            <a:endParaRPr sz="2800" dirty="0">
              <a:solidFill>
                <a:schemeClr val="accent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Google Shape;2275;p133">
            <a:extLst>
              <a:ext uri="{FF2B5EF4-FFF2-40B4-BE49-F238E27FC236}">
                <a16:creationId xmlns:a16="http://schemas.microsoft.com/office/drawing/2014/main" id="{81814BA3-F449-E10A-BD8D-D25A96B180CD}"/>
              </a:ext>
            </a:extLst>
          </p:cNvPr>
          <p:cNvSpPr txBox="1">
            <a:spLocks/>
          </p:cNvSpPr>
          <p:nvPr/>
        </p:nvSpPr>
        <p:spPr>
          <a:xfrm>
            <a:off x="1327040" y="2984442"/>
            <a:ext cx="2595486" cy="88911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Υπάρχουν ερωτήσεις;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l-GR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email@email.com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yourcompany.com</a:t>
            </a:r>
          </a:p>
        </p:txBody>
      </p:sp>
      <p:grpSp>
        <p:nvGrpSpPr>
          <p:cNvPr id="18" name="Google Shape;2282;p133">
            <a:extLst>
              <a:ext uri="{FF2B5EF4-FFF2-40B4-BE49-F238E27FC236}">
                <a16:creationId xmlns:a16="http://schemas.microsoft.com/office/drawing/2014/main" id="{ACAF62D3-EF61-369D-BF8D-F2447A27BC83}"/>
              </a:ext>
            </a:extLst>
          </p:cNvPr>
          <p:cNvGrpSpPr/>
          <p:nvPr/>
        </p:nvGrpSpPr>
        <p:grpSpPr>
          <a:xfrm>
            <a:off x="306656" y="6158559"/>
            <a:ext cx="387681" cy="387661"/>
            <a:chOff x="266768" y="1721375"/>
            <a:chExt cx="397907" cy="397887"/>
          </a:xfrm>
          <a:solidFill>
            <a:srgbClr val="441819"/>
          </a:solidFill>
        </p:grpSpPr>
        <p:sp>
          <p:nvSpPr>
            <p:cNvPr id="19" name="Google Shape;2283;p133">
              <a:extLst>
                <a:ext uri="{FF2B5EF4-FFF2-40B4-BE49-F238E27FC236}">
                  <a16:creationId xmlns:a16="http://schemas.microsoft.com/office/drawing/2014/main" id="{D6CA118B-3A57-2282-87F3-6CC605422F92}"/>
                </a:ext>
              </a:extLst>
            </p:cNvPr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" name="Google Shape;2284;p133">
              <a:extLst>
                <a:ext uri="{FF2B5EF4-FFF2-40B4-BE49-F238E27FC236}">
                  <a16:creationId xmlns:a16="http://schemas.microsoft.com/office/drawing/2014/main" id="{A5AD39BE-82A4-B242-E139-F608FA210082}"/>
                </a:ext>
              </a:extLst>
            </p:cNvPr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21" name="Google Shape;2285;p133">
            <a:extLst>
              <a:ext uri="{FF2B5EF4-FFF2-40B4-BE49-F238E27FC236}">
                <a16:creationId xmlns:a16="http://schemas.microsoft.com/office/drawing/2014/main" id="{202C415F-A42B-5D06-B83B-B4F701304C0A}"/>
              </a:ext>
            </a:extLst>
          </p:cNvPr>
          <p:cNvGrpSpPr/>
          <p:nvPr/>
        </p:nvGrpSpPr>
        <p:grpSpPr>
          <a:xfrm>
            <a:off x="1047053" y="6158556"/>
            <a:ext cx="387641" cy="387661"/>
            <a:chOff x="864491" y="1723250"/>
            <a:chExt cx="397866" cy="397887"/>
          </a:xfrm>
          <a:solidFill>
            <a:srgbClr val="441819"/>
          </a:solidFill>
        </p:grpSpPr>
        <p:sp>
          <p:nvSpPr>
            <p:cNvPr id="22" name="Google Shape;2286;p133">
              <a:extLst>
                <a:ext uri="{FF2B5EF4-FFF2-40B4-BE49-F238E27FC236}">
                  <a16:creationId xmlns:a16="http://schemas.microsoft.com/office/drawing/2014/main" id="{21457ED4-D27E-31AD-C8DD-5129A7E15A9A}"/>
                </a:ext>
              </a:extLst>
            </p:cNvPr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3" name="Google Shape;2287;p133">
              <a:extLst>
                <a:ext uri="{FF2B5EF4-FFF2-40B4-BE49-F238E27FC236}">
                  <a16:creationId xmlns:a16="http://schemas.microsoft.com/office/drawing/2014/main" id="{1FD18DCB-AE91-1BEE-3636-824A7118F46B}"/>
                </a:ext>
              </a:extLst>
            </p:cNvPr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4" name="Google Shape;2288;p133">
              <a:extLst>
                <a:ext uri="{FF2B5EF4-FFF2-40B4-BE49-F238E27FC236}">
                  <a16:creationId xmlns:a16="http://schemas.microsoft.com/office/drawing/2014/main" id="{03751AB1-8F8E-36D7-23E4-D9DC40CEA3E5}"/>
                </a:ext>
              </a:extLst>
            </p:cNvPr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pic>
        <p:nvPicPr>
          <p:cNvPr id="25" name="Θέση περιεχομένου 4">
            <a:extLst>
              <a:ext uri="{FF2B5EF4-FFF2-40B4-BE49-F238E27FC236}">
                <a16:creationId xmlns:a16="http://schemas.microsoft.com/office/drawing/2014/main" id="{7ED87A1A-3F28-7298-A4BB-C73F55EB0C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8" t="3434" r="5555" b="4268"/>
          <a:stretch/>
        </p:blipFill>
        <p:spPr>
          <a:xfrm flipH="1">
            <a:off x="9113432" y="1664066"/>
            <a:ext cx="3078568" cy="5318375"/>
          </a:xfr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0FE4B2D8-78B2-33C2-4839-70A419BE2E41}"/>
              </a:ext>
            </a:extLst>
          </p:cNvPr>
          <p:cNvSpPr/>
          <p:nvPr/>
        </p:nvSpPr>
        <p:spPr>
          <a:xfrm>
            <a:off x="11316725" y="630358"/>
            <a:ext cx="185059" cy="6227642"/>
          </a:xfrm>
          <a:prstGeom prst="rect">
            <a:avLst/>
          </a:prstGeom>
          <a:solidFill>
            <a:srgbClr val="D7DC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9" name="Ομάδα 8">
            <a:extLst>
              <a:ext uri="{FF2B5EF4-FFF2-40B4-BE49-F238E27FC236}">
                <a16:creationId xmlns:a16="http://schemas.microsoft.com/office/drawing/2014/main" id="{A7F76811-D2E9-3F64-B35C-E3919700C554}"/>
              </a:ext>
            </a:extLst>
          </p:cNvPr>
          <p:cNvGrpSpPr/>
          <p:nvPr/>
        </p:nvGrpSpPr>
        <p:grpSpPr>
          <a:xfrm>
            <a:off x="-1210031" y="-1384592"/>
            <a:ext cx="13618341" cy="2615240"/>
            <a:chOff x="-1210031" y="-1384592"/>
            <a:chExt cx="13618341" cy="2615240"/>
          </a:xfrm>
        </p:grpSpPr>
        <p:sp>
          <p:nvSpPr>
            <p:cNvPr id="10" name="Διάγραμμα ροής: Αποθηκευμένα δεδομένα 10">
              <a:extLst>
                <a:ext uri="{FF2B5EF4-FFF2-40B4-BE49-F238E27FC236}">
                  <a16:creationId xmlns:a16="http://schemas.microsoft.com/office/drawing/2014/main" id="{9D5C32D8-F9B3-6440-AC9E-AACDAA980F7B}"/>
                </a:ext>
              </a:extLst>
            </p:cNvPr>
            <p:cNvSpPr/>
            <p:nvPr/>
          </p:nvSpPr>
          <p:spPr>
            <a:xfrm flipH="1">
              <a:off x="1612490" y="-1081614"/>
              <a:ext cx="10795820" cy="1976348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7841 w 10000"/>
                <a:gd name="connsiteY2" fmla="*/ 3394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078 w 10000"/>
                <a:gd name="connsiteY2" fmla="*/ 4051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4672 h 14672"/>
                <a:gd name="connsiteX1" fmla="*/ 8770 w 10000"/>
                <a:gd name="connsiteY1" fmla="*/ 0 h 14672"/>
                <a:gd name="connsiteX2" fmla="*/ 8078 w 10000"/>
                <a:gd name="connsiteY2" fmla="*/ 8723 h 14672"/>
                <a:gd name="connsiteX3" fmla="*/ 10000 w 10000"/>
                <a:gd name="connsiteY3" fmla="*/ 14672 h 14672"/>
                <a:gd name="connsiteX4" fmla="*/ 1667 w 10000"/>
                <a:gd name="connsiteY4" fmla="*/ 14672 h 14672"/>
                <a:gd name="connsiteX5" fmla="*/ 0 w 10000"/>
                <a:gd name="connsiteY5" fmla="*/ 9672 h 14672"/>
                <a:gd name="connsiteX6" fmla="*/ 1667 w 10000"/>
                <a:gd name="connsiteY6" fmla="*/ 4672 h 14672"/>
                <a:gd name="connsiteX0" fmla="*/ 1667 w 10000"/>
                <a:gd name="connsiteY0" fmla="*/ 4672 h 14672"/>
                <a:gd name="connsiteX1" fmla="*/ 8770 w 10000"/>
                <a:gd name="connsiteY1" fmla="*/ 0 h 14672"/>
                <a:gd name="connsiteX2" fmla="*/ 8005 w 10000"/>
                <a:gd name="connsiteY2" fmla="*/ 9234 h 14672"/>
                <a:gd name="connsiteX3" fmla="*/ 10000 w 10000"/>
                <a:gd name="connsiteY3" fmla="*/ 14672 h 14672"/>
                <a:gd name="connsiteX4" fmla="*/ 1667 w 10000"/>
                <a:gd name="connsiteY4" fmla="*/ 14672 h 14672"/>
                <a:gd name="connsiteX5" fmla="*/ 0 w 10000"/>
                <a:gd name="connsiteY5" fmla="*/ 9672 h 14672"/>
                <a:gd name="connsiteX6" fmla="*/ 1667 w 10000"/>
                <a:gd name="connsiteY6" fmla="*/ 4672 h 14672"/>
                <a:gd name="connsiteX0" fmla="*/ 1667 w 10000"/>
                <a:gd name="connsiteY0" fmla="*/ 4672 h 14672"/>
                <a:gd name="connsiteX1" fmla="*/ 8770 w 10000"/>
                <a:gd name="connsiteY1" fmla="*/ 0 h 14672"/>
                <a:gd name="connsiteX2" fmla="*/ 8005 w 10000"/>
                <a:gd name="connsiteY2" fmla="*/ 9234 h 14672"/>
                <a:gd name="connsiteX3" fmla="*/ 10000 w 10000"/>
                <a:gd name="connsiteY3" fmla="*/ 14672 h 14672"/>
                <a:gd name="connsiteX4" fmla="*/ 1667 w 10000"/>
                <a:gd name="connsiteY4" fmla="*/ 14672 h 14672"/>
                <a:gd name="connsiteX5" fmla="*/ 0 w 10000"/>
                <a:gd name="connsiteY5" fmla="*/ 9672 h 14672"/>
                <a:gd name="connsiteX6" fmla="*/ 1667 w 10000"/>
                <a:gd name="connsiteY6" fmla="*/ 4672 h 14672"/>
                <a:gd name="connsiteX0" fmla="*/ 1667 w 10000"/>
                <a:gd name="connsiteY0" fmla="*/ 4672 h 14672"/>
                <a:gd name="connsiteX1" fmla="*/ 8770 w 10000"/>
                <a:gd name="connsiteY1" fmla="*/ 0 h 14672"/>
                <a:gd name="connsiteX2" fmla="*/ 8041 w 10000"/>
                <a:gd name="connsiteY2" fmla="*/ 8869 h 14672"/>
                <a:gd name="connsiteX3" fmla="*/ 10000 w 10000"/>
                <a:gd name="connsiteY3" fmla="*/ 14672 h 14672"/>
                <a:gd name="connsiteX4" fmla="*/ 1667 w 10000"/>
                <a:gd name="connsiteY4" fmla="*/ 14672 h 14672"/>
                <a:gd name="connsiteX5" fmla="*/ 0 w 10000"/>
                <a:gd name="connsiteY5" fmla="*/ 9672 h 14672"/>
                <a:gd name="connsiteX6" fmla="*/ 1667 w 10000"/>
                <a:gd name="connsiteY6" fmla="*/ 4672 h 1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4672">
                  <a:moveTo>
                    <a:pt x="1667" y="4672"/>
                  </a:moveTo>
                  <a:lnTo>
                    <a:pt x="8770" y="0"/>
                  </a:lnTo>
                  <a:cubicBezTo>
                    <a:pt x="7849" y="0"/>
                    <a:pt x="7818" y="6132"/>
                    <a:pt x="8041" y="8869"/>
                  </a:cubicBezTo>
                  <a:cubicBezTo>
                    <a:pt x="8264" y="11606"/>
                    <a:pt x="9079" y="14672"/>
                    <a:pt x="10000" y="14672"/>
                  </a:cubicBezTo>
                  <a:lnTo>
                    <a:pt x="1667" y="14672"/>
                  </a:lnTo>
                  <a:cubicBezTo>
                    <a:pt x="746" y="14672"/>
                    <a:pt x="0" y="12433"/>
                    <a:pt x="0" y="9672"/>
                  </a:cubicBezTo>
                  <a:cubicBezTo>
                    <a:pt x="0" y="6911"/>
                    <a:pt x="746" y="4672"/>
                    <a:pt x="1667" y="4672"/>
                  </a:cubicBezTo>
                  <a:close/>
                </a:path>
              </a:pathLst>
            </a:custGeom>
            <a:solidFill>
              <a:srgbClr val="D7DCD6"/>
            </a:solidFill>
            <a:ln w="4762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Οβάλ 10">
              <a:extLst>
                <a:ext uri="{FF2B5EF4-FFF2-40B4-BE49-F238E27FC236}">
                  <a16:creationId xmlns:a16="http://schemas.microsoft.com/office/drawing/2014/main" id="{741BBA24-E29B-B915-8322-8509E0BEDB70}"/>
                </a:ext>
              </a:extLst>
            </p:cNvPr>
            <p:cNvSpPr/>
            <p:nvPr/>
          </p:nvSpPr>
          <p:spPr>
            <a:xfrm>
              <a:off x="-900178" y="-1056360"/>
              <a:ext cx="3131423" cy="2147741"/>
            </a:xfrm>
            <a:prstGeom prst="ellipse">
              <a:avLst/>
            </a:prstGeom>
            <a:noFill/>
            <a:ln w="47625">
              <a:solidFill>
                <a:srgbClr val="44181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Οβάλ 11">
              <a:extLst>
                <a:ext uri="{FF2B5EF4-FFF2-40B4-BE49-F238E27FC236}">
                  <a16:creationId xmlns:a16="http://schemas.microsoft.com/office/drawing/2014/main" id="{47BEE14A-AB06-C759-95C9-FCD55495B5DD}"/>
                </a:ext>
              </a:extLst>
            </p:cNvPr>
            <p:cNvSpPr/>
            <p:nvPr/>
          </p:nvSpPr>
          <p:spPr>
            <a:xfrm>
              <a:off x="-1210031" y="-1384592"/>
              <a:ext cx="5221592" cy="2279326"/>
            </a:xfrm>
            <a:prstGeom prst="ellipse">
              <a:avLst/>
            </a:prstGeom>
            <a:noFill/>
            <a:ln w="4762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3769348-B7E0-708F-FFA0-805CD38C4612}"/>
                </a:ext>
              </a:extLst>
            </p:cNvPr>
            <p:cNvSpPr txBox="1"/>
            <p:nvPr/>
          </p:nvSpPr>
          <p:spPr>
            <a:xfrm>
              <a:off x="4585773" y="107241"/>
              <a:ext cx="2655344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latin typeface="Bodoni MT Condensed" panose="02070606080606020203" pitchFamily="18" charset="0"/>
                </a:rPr>
                <a:t>31</a:t>
              </a:r>
              <a:r>
                <a:rPr lang="el-GR" sz="1600" b="1" baseline="30000" dirty="0">
                  <a:latin typeface="Bodoni MT Condensed" panose="02070606080606020203" pitchFamily="18" charset="0"/>
                </a:rPr>
                <a:t>ο</a:t>
              </a:r>
              <a:r>
                <a:rPr lang="el-GR" sz="1600" b="1" dirty="0">
                  <a:latin typeface="Bodoni MT Condensed" panose="02070606080606020203" pitchFamily="18" charset="0"/>
                </a:rPr>
                <a:t> </a:t>
              </a:r>
              <a:r>
                <a:rPr lang="el-GR" sz="13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Επιστημονικό Συνέδριο Φοιτητών Ιατρικής Ελλάδος</a:t>
              </a:r>
              <a:endParaRPr lang="de-DE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2718E51-C263-F951-CF33-5057EA4B8C7D}"/>
                </a:ext>
              </a:extLst>
            </p:cNvPr>
            <p:cNvSpPr txBox="1"/>
            <p:nvPr/>
          </p:nvSpPr>
          <p:spPr>
            <a:xfrm>
              <a:off x="8180441" y="107242"/>
              <a:ext cx="285106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latin typeface="Bodoni MT Condensed" panose="02070606080606020203" pitchFamily="18" charset="0"/>
                </a:rPr>
                <a:t>19</a:t>
              </a:r>
              <a:r>
                <a:rPr lang="en-GB" sz="1600" b="1" baseline="30000" dirty="0" err="1">
                  <a:latin typeface="Bodoni MT Condensed" panose="02070606080606020203" pitchFamily="18" charset="0"/>
                </a:rPr>
                <a:t>th</a:t>
              </a:r>
              <a:r>
                <a:rPr lang="en-GB" sz="1600" b="1" dirty="0">
                  <a:latin typeface="Bodoni MT Condensed" panose="02070606080606020203" pitchFamily="18" charset="0"/>
                </a:rPr>
                <a:t> </a:t>
              </a:r>
              <a:r>
                <a:rPr lang="en-GB" sz="13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International Forum for Medical Students and Junior Doctors</a:t>
              </a:r>
              <a:endParaRPr lang="de-DE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5" name="Εικόνα 14">
              <a:extLst>
                <a:ext uri="{FF2B5EF4-FFF2-40B4-BE49-F238E27FC236}">
                  <a16:creationId xmlns:a16="http://schemas.microsoft.com/office/drawing/2014/main" id="{6A15BCCD-1F85-F41F-F445-ED43253EAD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rgbClr val="D7DCD6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8191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82" b="44324"/>
            <a:stretch/>
          </p:blipFill>
          <p:spPr>
            <a:xfrm>
              <a:off x="235683" y="-93440"/>
              <a:ext cx="1368850" cy="1324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325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9769680-499C-8B6C-48D2-2FACB1A8415E}"/>
              </a:ext>
            </a:extLst>
          </p:cNvPr>
          <p:cNvSpPr/>
          <p:nvPr/>
        </p:nvSpPr>
        <p:spPr>
          <a:xfrm>
            <a:off x="5132310" y="0"/>
            <a:ext cx="7059690" cy="6858000"/>
          </a:xfrm>
          <a:prstGeom prst="rect">
            <a:avLst/>
          </a:prstGeom>
          <a:solidFill>
            <a:srgbClr val="7E989B"/>
          </a:solidFill>
          <a:ln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48C1D9D-CEEE-9A55-06B4-867E38589F6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7DCD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42" y="645850"/>
            <a:ext cx="6942247" cy="673501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274;p133">
            <a:extLst>
              <a:ext uri="{FF2B5EF4-FFF2-40B4-BE49-F238E27FC236}">
                <a16:creationId xmlns:a16="http://schemas.microsoft.com/office/drawing/2014/main" id="{17B32F7E-75CC-1776-F2A2-76DB8623E2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8909" y="1834705"/>
            <a:ext cx="3884100" cy="9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Ευχαριστώ για την προσοχή σας!</a:t>
            </a:r>
            <a:endParaRPr sz="2800" dirty="0">
              <a:solidFill>
                <a:schemeClr val="accent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Google Shape;2275;p133">
            <a:extLst>
              <a:ext uri="{FF2B5EF4-FFF2-40B4-BE49-F238E27FC236}">
                <a16:creationId xmlns:a16="http://schemas.microsoft.com/office/drawing/2014/main" id="{81814BA3-F449-E10A-BD8D-D25A96B180CD}"/>
              </a:ext>
            </a:extLst>
          </p:cNvPr>
          <p:cNvSpPr txBox="1">
            <a:spLocks/>
          </p:cNvSpPr>
          <p:nvPr/>
        </p:nvSpPr>
        <p:spPr>
          <a:xfrm>
            <a:off x="1327040" y="2984442"/>
            <a:ext cx="2595486" cy="88911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Υπάρχουν ερωτήσεις;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l-GR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email@email.com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yourcompany.com</a:t>
            </a:r>
          </a:p>
        </p:txBody>
      </p:sp>
      <p:grpSp>
        <p:nvGrpSpPr>
          <p:cNvPr id="18" name="Google Shape;2282;p133">
            <a:extLst>
              <a:ext uri="{FF2B5EF4-FFF2-40B4-BE49-F238E27FC236}">
                <a16:creationId xmlns:a16="http://schemas.microsoft.com/office/drawing/2014/main" id="{ACAF62D3-EF61-369D-BF8D-F2447A27BC83}"/>
              </a:ext>
            </a:extLst>
          </p:cNvPr>
          <p:cNvGrpSpPr/>
          <p:nvPr/>
        </p:nvGrpSpPr>
        <p:grpSpPr>
          <a:xfrm>
            <a:off x="306656" y="6158559"/>
            <a:ext cx="387681" cy="387661"/>
            <a:chOff x="266768" y="1721375"/>
            <a:chExt cx="397907" cy="397887"/>
          </a:xfrm>
          <a:solidFill>
            <a:srgbClr val="441819"/>
          </a:solidFill>
        </p:grpSpPr>
        <p:sp>
          <p:nvSpPr>
            <p:cNvPr id="19" name="Google Shape;2283;p133">
              <a:extLst>
                <a:ext uri="{FF2B5EF4-FFF2-40B4-BE49-F238E27FC236}">
                  <a16:creationId xmlns:a16="http://schemas.microsoft.com/office/drawing/2014/main" id="{D6CA118B-3A57-2282-87F3-6CC605422F92}"/>
                </a:ext>
              </a:extLst>
            </p:cNvPr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" name="Google Shape;2284;p133">
              <a:extLst>
                <a:ext uri="{FF2B5EF4-FFF2-40B4-BE49-F238E27FC236}">
                  <a16:creationId xmlns:a16="http://schemas.microsoft.com/office/drawing/2014/main" id="{A5AD39BE-82A4-B242-E139-F608FA210082}"/>
                </a:ext>
              </a:extLst>
            </p:cNvPr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21" name="Google Shape;2285;p133">
            <a:extLst>
              <a:ext uri="{FF2B5EF4-FFF2-40B4-BE49-F238E27FC236}">
                <a16:creationId xmlns:a16="http://schemas.microsoft.com/office/drawing/2014/main" id="{202C415F-A42B-5D06-B83B-B4F701304C0A}"/>
              </a:ext>
            </a:extLst>
          </p:cNvPr>
          <p:cNvGrpSpPr/>
          <p:nvPr/>
        </p:nvGrpSpPr>
        <p:grpSpPr>
          <a:xfrm>
            <a:off x="1047053" y="6158556"/>
            <a:ext cx="387641" cy="387661"/>
            <a:chOff x="864491" y="1723250"/>
            <a:chExt cx="397866" cy="397887"/>
          </a:xfrm>
          <a:solidFill>
            <a:srgbClr val="441819"/>
          </a:solidFill>
        </p:grpSpPr>
        <p:sp>
          <p:nvSpPr>
            <p:cNvPr id="22" name="Google Shape;2286;p133">
              <a:extLst>
                <a:ext uri="{FF2B5EF4-FFF2-40B4-BE49-F238E27FC236}">
                  <a16:creationId xmlns:a16="http://schemas.microsoft.com/office/drawing/2014/main" id="{21457ED4-D27E-31AD-C8DD-5129A7E15A9A}"/>
                </a:ext>
              </a:extLst>
            </p:cNvPr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3" name="Google Shape;2287;p133">
              <a:extLst>
                <a:ext uri="{FF2B5EF4-FFF2-40B4-BE49-F238E27FC236}">
                  <a16:creationId xmlns:a16="http://schemas.microsoft.com/office/drawing/2014/main" id="{1FD18DCB-AE91-1BEE-3636-824A7118F46B}"/>
                </a:ext>
              </a:extLst>
            </p:cNvPr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4" name="Google Shape;2288;p133">
              <a:extLst>
                <a:ext uri="{FF2B5EF4-FFF2-40B4-BE49-F238E27FC236}">
                  <a16:creationId xmlns:a16="http://schemas.microsoft.com/office/drawing/2014/main" id="{03751AB1-8F8E-36D7-23E4-D9DC40CEA3E5}"/>
                </a:ext>
              </a:extLst>
            </p:cNvPr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pic>
        <p:nvPicPr>
          <p:cNvPr id="25" name="Θέση περιεχομένου 4">
            <a:extLst>
              <a:ext uri="{FF2B5EF4-FFF2-40B4-BE49-F238E27FC236}">
                <a16:creationId xmlns:a16="http://schemas.microsoft.com/office/drawing/2014/main" id="{7ED87A1A-3F28-7298-A4BB-C73F55EB0C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8" t="3434" r="5555" b="4268"/>
          <a:stretch/>
        </p:blipFill>
        <p:spPr>
          <a:xfrm flipH="1">
            <a:off x="9113432" y="1664066"/>
            <a:ext cx="3078568" cy="5318375"/>
          </a:xfr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0FE4B2D8-78B2-33C2-4839-70A419BE2E41}"/>
              </a:ext>
            </a:extLst>
          </p:cNvPr>
          <p:cNvSpPr/>
          <p:nvPr/>
        </p:nvSpPr>
        <p:spPr>
          <a:xfrm>
            <a:off x="11316725" y="630358"/>
            <a:ext cx="185059" cy="6227642"/>
          </a:xfrm>
          <a:prstGeom prst="rect">
            <a:avLst/>
          </a:prstGeom>
          <a:solidFill>
            <a:srgbClr val="D7DC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9" name="Ομάδα 8">
            <a:extLst>
              <a:ext uri="{FF2B5EF4-FFF2-40B4-BE49-F238E27FC236}">
                <a16:creationId xmlns:a16="http://schemas.microsoft.com/office/drawing/2014/main" id="{A7F76811-D2E9-3F64-B35C-E3919700C554}"/>
              </a:ext>
            </a:extLst>
          </p:cNvPr>
          <p:cNvGrpSpPr/>
          <p:nvPr/>
        </p:nvGrpSpPr>
        <p:grpSpPr>
          <a:xfrm>
            <a:off x="-1210031" y="-1384592"/>
            <a:ext cx="13618341" cy="2615240"/>
            <a:chOff x="-1210031" y="-1384592"/>
            <a:chExt cx="13618341" cy="2615240"/>
          </a:xfrm>
        </p:grpSpPr>
        <p:sp>
          <p:nvSpPr>
            <p:cNvPr id="10" name="Διάγραμμα ροής: Αποθηκευμένα δεδομένα 10">
              <a:extLst>
                <a:ext uri="{FF2B5EF4-FFF2-40B4-BE49-F238E27FC236}">
                  <a16:creationId xmlns:a16="http://schemas.microsoft.com/office/drawing/2014/main" id="{9D5C32D8-F9B3-6440-AC9E-AACDAA980F7B}"/>
                </a:ext>
              </a:extLst>
            </p:cNvPr>
            <p:cNvSpPr/>
            <p:nvPr/>
          </p:nvSpPr>
          <p:spPr>
            <a:xfrm flipH="1">
              <a:off x="1612490" y="-1081614"/>
              <a:ext cx="10795820" cy="1976348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7841 w 10000"/>
                <a:gd name="connsiteY2" fmla="*/ 3394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078 w 10000"/>
                <a:gd name="connsiteY2" fmla="*/ 4051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4672 h 14672"/>
                <a:gd name="connsiteX1" fmla="*/ 8770 w 10000"/>
                <a:gd name="connsiteY1" fmla="*/ 0 h 14672"/>
                <a:gd name="connsiteX2" fmla="*/ 8078 w 10000"/>
                <a:gd name="connsiteY2" fmla="*/ 8723 h 14672"/>
                <a:gd name="connsiteX3" fmla="*/ 10000 w 10000"/>
                <a:gd name="connsiteY3" fmla="*/ 14672 h 14672"/>
                <a:gd name="connsiteX4" fmla="*/ 1667 w 10000"/>
                <a:gd name="connsiteY4" fmla="*/ 14672 h 14672"/>
                <a:gd name="connsiteX5" fmla="*/ 0 w 10000"/>
                <a:gd name="connsiteY5" fmla="*/ 9672 h 14672"/>
                <a:gd name="connsiteX6" fmla="*/ 1667 w 10000"/>
                <a:gd name="connsiteY6" fmla="*/ 4672 h 14672"/>
                <a:gd name="connsiteX0" fmla="*/ 1667 w 10000"/>
                <a:gd name="connsiteY0" fmla="*/ 4672 h 14672"/>
                <a:gd name="connsiteX1" fmla="*/ 8770 w 10000"/>
                <a:gd name="connsiteY1" fmla="*/ 0 h 14672"/>
                <a:gd name="connsiteX2" fmla="*/ 8005 w 10000"/>
                <a:gd name="connsiteY2" fmla="*/ 9234 h 14672"/>
                <a:gd name="connsiteX3" fmla="*/ 10000 w 10000"/>
                <a:gd name="connsiteY3" fmla="*/ 14672 h 14672"/>
                <a:gd name="connsiteX4" fmla="*/ 1667 w 10000"/>
                <a:gd name="connsiteY4" fmla="*/ 14672 h 14672"/>
                <a:gd name="connsiteX5" fmla="*/ 0 w 10000"/>
                <a:gd name="connsiteY5" fmla="*/ 9672 h 14672"/>
                <a:gd name="connsiteX6" fmla="*/ 1667 w 10000"/>
                <a:gd name="connsiteY6" fmla="*/ 4672 h 14672"/>
                <a:gd name="connsiteX0" fmla="*/ 1667 w 10000"/>
                <a:gd name="connsiteY0" fmla="*/ 4672 h 14672"/>
                <a:gd name="connsiteX1" fmla="*/ 8770 w 10000"/>
                <a:gd name="connsiteY1" fmla="*/ 0 h 14672"/>
                <a:gd name="connsiteX2" fmla="*/ 8005 w 10000"/>
                <a:gd name="connsiteY2" fmla="*/ 9234 h 14672"/>
                <a:gd name="connsiteX3" fmla="*/ 10000 w 10000"/>
                <a:gd name="connsiteY3" fmla="*/ 14672 h 14672"/>
                <a:gd name="connsiteX4" fmla="*/ 1667 w 10000"/>
                <a:gd name="connsiteY4" fmla="*/ 14672 h 14672"/>
                <a:gd name="connsiteX5" fmla="*/ 0 w 10000"/>
                <a:gd name="connsiteY5" fmla="*/ 9672 h 14672"/>
                <a:gd name="connsiteX6" fmla="*/ 1667 w 10000"/>
                <a:gd name="connsiteY6" fmla="*/ 4672 h 14672"/>
                <a:gd name="connsiteX0" fmla="*/ 1667 w 10000"/>
                <a:gd name="connsiteY0" fmla="*/ 4672 h 14672"/>
                <a:gd name="connsiteX1" fmla="*/ 8770 w 10000"/>
                <a:gd name="connsiteY1" fmla="*/ 0 h 14672"/>
                <a:gd name="connsiteX2" fmla="*/ 8041 w 10000"/>
                <a:gd name="connsiteY2" fmla="*/ 8869 h 14672"/>
                <a:gd name="connsiteX3" fmla="*/ 10000 w 10000"/>
                <a:gd name="connsiteY3" fmla="*/ 14672 h 14672"/>
                <a:gd name="connsiteX4" fmla="*/ 1667 w 10000"/>
                <a:gd name="connsiteY4" fmla="*/ 14672 h 14672"/>
                <a:gd name="connsiteX5" fmla="*/ 0 w 10000"/>
                <a:gd name="connsiteY5" fmla="*/ 9672 h 14672"/>
                <a:gd name="connsiteX6" fmla="*/ 1667 w 10000"/>
                <a:gd name="connsiteY6" fmla="*/ 4672 h 1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4672">
                  <a:moveTo>
                    <a:pt x="1667" y="4672"/>
                  </a:moveTo>
                  <a:lnTo>
                    <a:pt x="8770" y="0"/>
                  </a:lnTo>
                  <a:cubicBezTo>
                    <a:pt x="7849" y="0"/>
                    <a:pt x="7818" y="6132"/>
                    <a:pt x="8041" y="8869"/>
                  </a:cubicBezTo>
                  <a:cubicBezTo>
                    <a:pt x="8264" y="11606"/>
                    <a:pt x="9079" y="14672"/>
                    <a:pt x="10000" y="14672"/>
                  </a:cubicBezTo>
                  <a:lnTo>
                    <a:pt x="1667" y="14672"/>
                  </a:lnTo>
                  <a:cubicBezTo>
                    <a:pt x="746" y="14672"/>
                    <a:pt x="0" y="12433"/>
                    <a:pt x="0" y="9672"/>
                  </a:cubicBezTo>
                  <a:cubicBezTo>
                    <a:pt x="0" y="6911"/>
                    <a:pt x="746" y="4672"/>
                    <a:pt x="1667" y="4672"/>
                  </a:cubicBezTo>
                  <a:close/>
                </a:path>
              </a:pathLst>
            </a:custGeom>
            <a:solidFill>
              <a:srgbClr val="D7DCD6"/>
            </a:solidFill>
            <a:ln w="4762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Οβάλ 10">
              <a:extLst>
                <a:ext uri="{FF2B5EF4-FFF2-40B4-BE49-F238E27FC236}">
                  <a16:creationId xmlns:a16="http://schemas.microsoft.com/office/drawing/2014/main" id="{741BBA24-E29B-B915-8322-8509E0BEDB70}"/>
                </a:ext>
              </a:extLst>
            </p:cNvPr>
            <p:cNvSpPr/>
            <p:nvPr/>
          </p:nvSpPr>
          <p:spPr>
            <a:xfrm>
              <a:off x="-900178" y="-1056360"/>
              <a:ext cx="3131423" cy="2147741"/>
            </a:xfrm>
            <a:prstGeom prst="ellipse">
              <a:avLst/>
            </a:prstGeom>
            <a:noFill/>
            <a:ln w="47625">
              <a:solidFill>
                <a:srgbClr val="44181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Οβάλ 11">
              <a:extLst>
                <a:ext uri="{FF2B5EF4-FFF2-40B4-BE49-F238E27FC236}">
                  <a16:creationId xmlns:a16="http://schemas.microsoft.com/office/drawing/2014/main" id="{47BEE14A-AB06-C759-95C9-FCD55495B5DD}"/>
                </a:ext>
              </a:extLst>
            </p:cNvPr>
            <p:cNvSpPr/>
            <p:nvPr/>
          </p:nvSpPr>
          <p:spPr>
            <a:xfrm>
              <a:off x="-1210031" y="-1384592"/>
              <a:ext cx="5221592" cy="2279326"/>
            </a:xfrm>
            <a:prstGeom prst="ellipse">
              <a:avLst/>
            </a:prstGeom>
            <a:noFill/>
            <a:ln w="4762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3769348-B7E0-708F-FFA0-805CD38C4612}"/>
                </a:ext>
              </a:extLst>
            </p:cNvPr>
            <p:cNvSpPr txBox="1"/>
            <p:nvPr/>
          </p:nvSpPr>
          <p:spPr>
            <a:xfrm>
              <a:off x="4585773" y="107241"/>
              <a:ext cx="2655344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latin typeface="Bodoni MT Condensed" panose="02070606080606020203" pitchFamily="18" charset="0"/>
                </a:rPr>
                <a:t>31</a:t>
              </a:r>
              <a:r>
                <a:rPr lang="el-GR" sz="1600" b="1" baseline="30000" dirty="0">
                  <a:latin typeface="Bodoni MT Condensed" panose="02070606080606020203" pitchFamily="18" charset="0"/>
                </a:rPr>
                <a:t>ο</a:t>
              </a:r>
              <a:r>
                <a:rPr lang="el-GR" sz="1600" b="1" dirty="0">
                  <a:latin typeface="Bodoni MT Condensed" panose="02070606080606020203" pitchFamily="18" charset="0"/>
                </a:rPr>
                <a:t> </a:t>
              </a:r>
              <a:r>
                <a:rPr lang="el-GR" sz="13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Επιστημονικό Συνέδριο Φοιτητών Ιατρικής Ελλάδος</a:t>
              </a:r>
              <a:endParaRPr lang="de-DE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2718E51-C263-F951-CF33-5057EA4B8C7D}"/>
                </a:ext>
              </a:extLst>
            </p:cNvPr>
            <p:cNvSpPr txBox="1"/>
            <p:nvPr/>
          </p:nvSpPr>
          <p:spPr>
            <a:xfrm>
              <a:off x="8180441" y="107242"/>
              <a:ext cx="285106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latin typeface="Bodoni MT Condensed" panose="02070606080606020203" pitchFamily="18" charset="0"/>
                </a:rPr>
                <a:t>19</a:t>
              </a:r>
              <a:r>
                <a:rPr lang="en-GB" sz="1600" b="1" baseline="30000" dirty="0" err="1">
                  <a:latin typeface="Bodoni MT Condensed" panose="02070606080606020203" pitchFamily="18" charset="0"/>
                </a:rPr>
                <a:t>th</a:t>
              </a:r>
              <a:r>
                <a:rPr lang="en-GB" sz="1600" b="1" dirty="0">
                  <a:latin typeface="Bodoni MT Condensed" panose="02070606080606020203" pitchFamily="18" charset="0"/>
                </a:rPr>
                <a:t> </a:t>
              </a:r>
              <a:r>
                <a:rPr lang="en-GB" sz="13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International Forum for Medical Students and Junior Doctors</a:t>
              </a:r>
              <a:endParaRPr lang="de-DE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5" name="Εικόνα 14">
              <a:extLst>
                <a:ext uri="{FF2B5EF4-FFF2-40B4-BE49-F238E27FC236}">
                  <a16:creationId xmlns:a16="http://schemas.microsoft.com/office/drawing/2014/main" id="{6A15BCCD-1F85-F41F-F445-ED43253EAD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rgbClr val="D7DCD6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8191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82" b="44324"/>
            <a:stretch/>
          </p:blipFill>
          <p:spPr>
            <a:xfrm>
              <a:off x="235683" y="-93440"/>
              <a:ext cx="1368850" cy="1324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877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98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hidden="1">
            <a:extLst>
              <a:ext uri="{FF2B5EF4-FFF2-40B4-BE49-F238E27FC236}">
                <a16:creationId xmlns:a16="http://schemas.microsoft.com/office/drawing/2014/main" id="{EBF204A4-3164-3E4D-07D9-A164B60F291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7DCD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14" y="4925995"/>
            <a:ext cx="3268398" cy="31708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323D0124-AFBD-625C-8246-D11D1D2494E9}"/>
              </a:ext>
            </a:extLst>
          </p:cNvPr>
          <p:cNvGrpSpPr/>
          <p:nvPr/>
        </p:nvGrpSpPr>
        <p:grpSpPr>
          <a:xfrm>
            <a:off x="-186815" y="-4918"/>
            <a:ext cx="12378815" cy="8093407"/>
            <a:chOff x="-186815" y="-4918"/>
            <a:chExt cx="12378815" cy="8093407"/>
          </a:xfrm>
        </p:grpSpPr>
        <p:pic>
          <p:nvPicPr>
            <p:cNvPr id="9" name="Εικόνα 8">
              <a:extLst>
                <a:ext uri="{FF2B5EF4-FFF2-40B4-BE49-F238E27FC236}">
                  <a16:creationId xmlns:a16="http://schemas.microsoft.com/office/drawing/2014/main" id="{B12EB158-7630-0A29-AD92-A78CC507E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D7DCD6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6815" y="4917653"/>
              <a:ext cx="3268399" cy="31708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Ορθογώνιο 2">
              <a:extLst>
                <a:ext uri="{FF2B5EF4-FFF2-40B4-BE49-F238E27FC236}">
                  <a16:creationId xmlns:a16="http://schemas.microsoft.com/office/drawing/2014/main" id="{9674AD95-ADCD-E8AE-CF81-190F21517BD6}"/>
                </a:ext>
              </a:extLst>
            </p:cNvPr>
            <p:cNvSpPr/>
            <p:nvPr/>
          </p:nvSpPr>
          <p:spPr>
            <a:xfrm>
              <a:off x="11277600" y="0"/>
              <a:ext cx="914400" cy="6858000"/>
            </a:xfrm>
            <a:prstGeom prst="rect">
              <a:avLst/>
            </a:prstGeom>
            <a:solidFill>
              <a:srgbClr val="D7DC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Ορθογώνιο 3">
              <a:extLst>
                <a:ext uri="{FF2B5EF4-FFF2-40B4-BE49-F238E27FC236}">
                  <a16:creationId xmlns:a16="http://schemas.microsoft.com/office/drawing/2014/main" id="{640CC631-B953-37F4-5A9F-05F4CB0DF3A8}"/>
                </a:ext>
              </a:extLst>
            </p:cNvPr>
            <p:cNvSpPr/>
            <p:nvPr/>
          </p:nvSpPr>
          <p:spPr>
            <a:xfrm>
              <a:off x="9812594" y="0"/>
              <a:ext cx="1465006" cy="693175"/>
            </a:xfrm>
            <a:prstGeom prst="rect">
              <a:avLst/>
            </a:prstGeom>
            <a:solidFill>
              <a:srgbClr val="D7DC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Ορθογώνιο 4">
              <a:extLst>
                <a:ext uri="{FF2B5EF4-FFF2-40B4-BE49-F238E27FC236}">
                  <a16:creationId xmlns:a16="http://schemas.microsoft.com/office/drawing/2014/main" id="{1E1B6D77-3045-573D-4BC1-5263BC7DB2D3}"/>
                </a:ext>
              </a:extLst>
            </p:cNvPr>
            <p:cNvSpPr/>
            <p:nvPr/>
          </p:nvSpPr>
          <p:spPr>
            <a:xfrm>
              <a:off x="9812594" y="6164825"/>
              <a:ext cx="1465006" cy="693175"/>
            </a:xfrm>
            <a:prstGeom prst="rect">
              <a:avLst/>
            </a:prstGeom>
            <a:solidFill>
              <a:srgbClr val="D7DC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Ορθογώνιο 5">
              <a:extLst>
                <a:ext uri="{FF2B5EF4-FFF2-40B4-BE49-F238E27FC236}">
                  <a16:creationId xmlns:a16="http://schemas.microsoft.com/office/drawing/2014/main" id="{2A326902-25E1-3751-6F37-262956881C8F}"/>
                </a:ext>
              </a:extLst>
            </p:cNvPr>
            <p:cNvSpPr/>
            <p:nvPr/>
          </p:nvSpPr>
          <p:spPr>
            <a:xfrm>
              <a:off x="1676400" y="1044677"/>
              <a:ext cx="8839200" cy="4768645"/>
            </a:xfrm>
            <a:prstGeom prst="rect">
              <a:avLst/>
            </a:prstGeom>
            <a:solidFill>
              <a:srgbClr val="7E989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15" name="Ευθεία γραμμή σύνδεσης 14">
              <a:extLst>
                <a:ext uri="{FF2B5EF4-FFF2-40B4-BE49-F238E27FC236}">
                  <a16:creationId xmlns:a16="http://schemas.microsoft.com/office/drawing/2014/main" id="{D5CEEE86-B5CA-9F16-787D-3325BECC0D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55278" y="-4918"/>
              <a:ext cx="0" cy="693175"/>
            </a:xfrm>
            <a:prstGeom prst="line">
              <a:avLst/>
            </a:prstGeom>
            <a:ln w="4762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εία γραμμή σύνδεσης 17">
              <a:extLst>
                <a:ext uri="{FF2B5EF4-FFF2-40B4-BE49-F238E27FC236}">
                  <a16:creationId xmlns:a16="http://schemas.microsoft.com/office/drawing/2014/main" id="{E4333E84-E21B-0175-1FFE-D9D0F19BD123}"/>
                </a:ext>
              </a:extLst>
            </p:cNvPr>
            <p:cNvCxnSpPr/>
            <p:nvPr/>
          </p:nvCxnSpPr>
          <p:spPr>
            <a:xfrm>
              <a:off x="9812594" y="6027174"/>
              <a:ext cx="1465006" cy="0"/>
            </a:xfrm>
            <a:prstGeom prst="line">
              <a:avLst/>
            </a:prstGeom>
            <a:ln w="4762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18">
              <a:extLst>
                <a:ext uri="{FF2B5EF4-FFF2-40B4-BE49-F238E27FC236}">
                  <a16:creationId xmlns:a16="http://schemas.microsoft.com/office/drawing/2014/main" id="{6CC2CCBD-C52D-4FF0-DAE6-1F165B6902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15368" y="688257"/>
              <a:ext cx="0" cy="5471650"/>
            </a:xfrm>
            <a:prstGeom prst="line">
              <a:avLst/>
            </a:prstGeom>
            <a:ln w="4762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Google Shape;1091;p79">
            <a:extLst>
              <a:ext uri="{FF2B5EF4-FFF2-40B4-BE49-F238E27FC236}">
                <a16:creationId xmlns:a16="http://schemas.microsoft.com/office/drawing/2014/main" id="{A1F6A433-7A5F-5480-23ED-653240982932}"/>
              </a:ext>
            </a:extLst>
          </p:cNvPr>
          <p:cNvSpPr txBox="1">
            <a:spLocks/>
          </p:cNvSpPr>
          <p:nvPr/>
        </p:nvSpPr>
        <p:spPr>
          <a:xfrm flipH="1">
            <a:off x="4231067" y="3424082"/>
            <a:ext cx="3729866" cy="1252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Μπορείτε να δώσετε μια σύντομη περιγραφή</a:t>
            </a:r>
            <a:br>
              <a:rPr lang="el-G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l-G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του θέματος για το οποίο θέλετε να μιλήσετε εδώ.</a:t>
            </a:r>
          </a:p>
        </p:txBody>
      </p:sp>
      <p:sp>
        <p:nvSpPr>
          <p:cNvPr id="7" name="Google Shape;1090;p79">
            <a:extLst>
              <a:ext uri="{FF2B5EF4-FFF2-40B4-BE49-F238E27FC236}">
                <a16:creationId xmlns:a16="http://schemas.microsoft.com/office/drawing/2014/main" id="{549E682C-F97D-4603-B21E-25ADA0DFD7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3517200" y="2363282"/>
            <a:ext cx="51576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Εισαγωγή</a:t>
            </a:r>
            <a:endParaRPr sz="6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53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98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hidden="1">
            <a:extLst>
              <a:ext uri="{FF2B5EF4-FFF2-40B4-BE49-F238E27FC236}">
                <a16:creationId xmlns:a16="http://schemas.microsoft.com/office/drawing/2014/main" id="{EBF204A4-3164-3E4D-07D9-A164B60F291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7DCD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14" y="4925995"/>
            <a:ext cx="3268398" cy="31708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3681CA67-3867-8BD0-3143-C18D0E604932}"/>
              </a:ext>
            </a:extLst>
          </p:cNvPr>
          <p:cNvGrpSpPr/>
          <p:nvPr/>
        </p:nvGrpSpPr>
        <p:grpSpPr>
          <a:xfrm>
            <a:off x="-169606" y="-4918"/>
            <a:ext cx="12361606" cy="8051520"/>
            <a:chOff x="-169606" y="-4918"/>
            <a:chExt cx="12361606" cy="8051520"/>
          </a:xfrm>
        </p:grpSpPr>
        <p:pic>
          <p:nvPicPr>
            <p:cNvPr id="10" name="Εικόνα 9">
              <a:extLst>
                <a:ext uri="{FF2B5EF4-FFF2-40B4-BE49-F238E27FC236}">
                  <a16:creationId xmlns:a16="http://schemas.microsoft.com/office/drawing/2014/main" id="{EEAB864D-ABDD-E07E-FD71-4A082B0D1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D7DCD6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9606" y="4925995"/>
              <a:ext cx="3216625" cy="31206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Ορθογώνιο 2">
              <a:extLst>
                <a:ext uri="{FF2B5EF4-FFF2-40B4-BE49-F238E27FC236}">
                  <a16:creationId xmlns:a16="http://schemas.microsoft.com/office/drawing/2014/main" id="{9674AD95-ADCD-E8AE-CF81-190F21517BD6}"/>
                </a:ext>
              </a:extLst>
            </p:cNvPr>
            <p:cNvSpPr/>
            <p:nvPr/>
          </p:nvSpPr>
          <p:spPr>
            <a:xfrm>
              <a:off x="11277600" y="0"/>
              <a:ext cx="914400" cy="6858000"/>
            </a:xfrm>
            <a:prstGeom prst="rect">
              <a:avLst/>
            </a:prstGeom>
            <a:solidFill>
              <a:srgbClr val="D7DC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Ορθογώνιο 3">
              <a:extLst>
                <a:ext uri="{FF2B5EF4-FFF2-40B4-BE49-F238E27FC236}">
                  <a16:creationId xmlns:a16="http://schemas.microsoft.com/office/drawing/2014/main" id="{640CC631-B953-37F4-5A9F-05F4CB0DF3A8}"/>
                </a:ext>
              </a:extLst>
            </p:cNvPr>
            <p:cNvSpPr/>
            <p:nvPr/>
          </p:nvSpPr>
          <p:spPr>
            <a:xfrm>
              <a:off x="9812594" y="0"/>
              <a:ext cx="1465006" cy="693175"/>
            </a:xfrm>
            <a:prstGeom prst="rect">
              <a:avLst/>
            </a:prstGeom>
            <a:solidFill>
              <a:srgbClr val="D7DC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Ορθογώνιο 4">
              <a:extLst>
                <a:ext uri="{FF2B5EF4-FFF2-40B4-BE49-F238E27FC236}">
                  <a16:creationId xmlns:a16="http://schemas.microsoft.com/office/drawing/2014/main" id="{1E1B6D77-3045-573D-4BC1-5263BC7DB2D3}"/>
                </a:ext>
              </a:extLst>
            </p:cNvPr>
            <p:cNvSpPr/>
            <p:nvPr/>
          </p:nvSpPr>
          <p:spPr>
            <a:xfrm>
              <a:off x="9812594" y="6164825"/>
              <a:ext cx="1465006" cy="693175"/>
            </a:xfrm>
            <a:prstGeom prst="rect">
              <a:avLst/>
            </a:prstGeom>
            <a:solidFill>
              <a:srgbClr val="D7DC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Ορθογώνιο 5">
              <a:extLst>
                <a:ext uri="{FF2B5EF4-FFF2-40B4-BE49-F238E27FC236}">
                  <a16:creationId xmlns:a16="http://schemas.microsoft.com/office/drawing/2014/main" id="{2A326902-25E1-3751-6F37-262956881C8F}"/>
                </a:ext>
              </a:extLst>
            </p:cNvPr>
            <p:cNvSpPr/>
            <p:nvPr/>
          </p:nvSpPr>
          <p:spPr>
            <a:xfrm>
              <a:off x="1676400" y="1044677"/>
              <a:ext cx="8839200" cy="4768645"/>
            </a:xfrm>
            <a:prstGeom prst="rect">
              <a:avLst/>
            </a:prstGeom>
            <a:solidFill>
              <a:srgbClr val="7E989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15" name="Ευθεία γραμμή σύνδεσης 14">
              <a:extLst>
                <a:ext uri="{FF2B5EF4-FFF2-40B4-BE49-F238E27FC236}">
                  <a16:creationId xmlns:a16="http://schemas.microsoft.com/office/drawing/2014/main" id="{D5CEEE86-B5CA-9F16-787D-3325BECC0D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55278" y="-4918"/>
              <a:ext cx="0" cy="693175"/>
            </a:xfrm>
            <a:prstGeom prst="line">
              <a:avLst/>
            </a:prstGeom>
            <a:ln w="4762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εία γραμμή σύνδεσης 17">
              <a:extLst>
                <a:ext uri="{FF2B5EF4-FFF2-40B4-BE49-F238E27FC236}">
                  <a16:creationId xmlns:a16="http://schemas.microsoft.com/office/drawing/2014/main" id="{E4333E84-E21B-0175-1FFE-D9D0F19BD123}"/>
                </a:ext>
              </a:extLst>
            </p:cNvPr>
            <p:cNvCxnSpPr/>
            <p:nvPr/>
          </p:nvCxnSpPr>
          <p:spPr>
            <a:xfrm>
              <a:off x="9812594" y="6027174"/>
              <a:ext cx="1465006" cy="0"/>
            </a:xfrm>
            <a:prstGeom prst="line">
              <a:avLst/>
            </a:prstGeom>
            <a:ln w="4762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18">
              <a:extLst>
                <a:ext uri="{FF2B5EF4-FFF2-40B4-BE49-F238E27FC236}">
                  <a16:creationId xmlns:a16="http://schemas.microsoft.com/office/drawing/2014/main" id="{6CC2CCBD-C52D-4FF0-DAE6-1F165B6902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15368" y="688257"/>
              <a:ext cx="0" cy="5471650"/>
            </a:xfrm>
            <a:prstGeom prst="line">
              <a:avLst/>
            </a:prstGeom>
            <a:ln w="4762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Ευθεία γραμμή σύνδεσης 8">
              <a:extLst>
                <a:ext uri="{FF2B5EF4-FFF2-40B4-BE49-F238E27FC236}">
                  <a16:creationId xmlns:a16="http://schemas.microsoft.com/office/drawing/2014/main" id="{2470AC5E-519C-9E51-456D-24B637A8C7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18068" y="1037073"/>
              <a:ext cx="18601" cy="3823929"/>
            </a:xfrm>
            <a:prstGeom prst="line">
              <a:avLst/>
            </a:prstGeom>
            <a:ln w="4762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Ευθεία γραμμή σύνδεσης 10">
              <a:extLst>
                <a:ext uri="{FF2B5EF4-FFF2-40B4-BE49-F238E27FC236}">
                  <a16:creationId xmlns:a16="http://schemas.microsoft.com/office/drawing/2014/main" id="{1BD87081-A911-A85E-3C9E-9BB655882A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14052" y="1044678"/>
              <a:ext cx="3092245" cy="0"/>
            </a:xfrm>
            <a:prstGeom prst="line">
              <a:avLst/>
            </a:prstGeom>
            <a:ln w="4762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Ευθεία γραμμή σύνδεσης 12">
              <a:extLst>
                <a:ext uri="{FF2B5EF4-FFF2-40B4-BE49-F238E27FC236}">
                  <a16:creationId xmlns:a16="http://schemas.microsoft.com/office/drawing/2014/main" id="{E9E74104-635C-5E43-CD23-1231A3B579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59677" y="3893574"/>
              <a:ext cx="0" cy="1947688"/>
            </a:xfrm>
            <a:prstGeom prst="line">
              <a:avLst/>
            </a:prstGeom>
            <a:ln w="4762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Ευθεία γραμμή σύνδεσης 15">
              <a:extLst>
                <a:ext uri="{FF2B5EF4-FFF2-40B4-BE49-F238E27FC236}">
                  <a16:creationId xmlns:a16="http://schemas.microsoft.com/office/drawing/2014/main" id="{71E2279F-B01C-6E41-A4A6-F6E497D4F20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32490" y="5813322"/>
              <a:ext cx="1150375" cy="7604"/>
            </a:xfrm>
            <a:prstGeom prst="line">
              <a:avLst/>
            </a:prstGeom>
            <a:ln w="4762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Google Shape;1091;p79">
            <a:extLst>
              <a:ext uri="{FF2B5EF4-FFF2-40B4-BE49-F238E27FC236}">
                <a16:creationId xmlns:a16="http://schemas.microsoft.com/office/drawing/2014/main" id="{A1F6A433-7A5F-5480-23ED-653240982932}"/>
              </a:ext>
            </a:extLst>
          </p:cNvPr>
          <p:cNvSpPr txBox="1">
            <a:spLocks/>
          </p:cNvSpPr>
          <p:nvPr/>
        </p:nvSpPr>
        <p:spPr>
          <a:xfrm flipH="1">
            <a:off x="4231067" y="3424082"/>
            <a:ext cx="3729866" cy="1252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Μπορείτε να δώσετε μια σύντομη περιγραφή</a:t>
            </a:r>
            <a:br>
              <a:rPr lang="el-G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l-G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του θέματος για το οποίο θέλετε να μιλήσετε εδώ.</a:t>
            </a:r>
          </a:p>
        </p:txBody>
      </p:sp>
      <p:sp>
        <p:nvSpPr>
          <p:cNvPr id="7" name="Google Shape;1090;p79">
            <a:extLst>
              <a:ext uri="{FF2B5EF4-FFF2-40B4-BE49-F238E27FC236}">
                <a16:creationId xmlns:a16="http://schemas.microsoft.com/office/drawing/2014/main" id="{549E682C-F97D-4603-B21E-25ADA0DFD7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3517200" y="2363282"/>
            <a:ext cx="51576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Εισαγωγή</a:t>
            </a:r>
            <a:endParaRPr sz="6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43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98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hidden="1">
            <a:extLst>
              <a:ext uri="{FF2B5EF4-FFF2-40B4-BE49-F238E27FC236}">
                <a16:creationId xmlns:a16="http://schemas.microsoft.com/office/drawing/2014/main" id="{EBF204A4-3164-3E4D-07D9-A164B60F291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7DCD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14" y="4925995"/>
            <a:ext cx="3268398" cy="31708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E9B58774-8469-339F-F396-680D983F863E}"/>
              </a:ext>
            </a:extLst>
          </p:cNvPr>
          <p:cNvGrpSpPr/>
          <p:nvPr/>
        </p:nvGrpSpPr>
        <p:grpSpPr>
          <a:xfrm>
            <a:off x="-169606" y="-4918"/>
            <a:ext cx="12361606" cy="8051520"/>
            <a:chOff x="-169606" y="-4918"/>
            <a:chExt cx="12361606" cy="8051520"/>
          </a:xfrm>
        </p:grpSpPr>
        <p:pic>
          <p:nvPicPr>
            <p:cNvPr id="10" name="Εικόνα 9">
              <a:extLst>
                <a:ext uri="{FF2B5EF4-FFF2-40B4-BE49-F238E27FC236}">
                  <a16:creationId xmlns:a16="http://schemas.microsoft.com/office/drawing/2014/main" id="{06457F1A-B49A-DEB8-3105-623D15B25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D7DCD6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9606" y="4925995"/>
              <a:ext cx="3216625" cy="31206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Ορθογώνιο 2">
              <a:extLst>
                <a:ext uri="{FF2B5EF4-FFF2-40B4-BE49-F238E27FC236}">
                  <a16:creationId xmlns:a16="http://schemas.microsoft.com/office/drawing/2014/main" id="{9674AD95-ADCD-E8AE-CF81-190F21517BD6}"/>
                </a:ext>
              </a:extLst>
            </p:cNvPr>
            <p:cNvSpPr/>
            <p:nvPr/>
          </p:nvSpPr>
          <p:spPr>
            <a:xfrm>
              <a:off x="11277600" y="0"/>
              <a:ext cx="914400" cy="6858000"/>
            </a:xfrm>
            <a:prstGeom prst="rect">
              <a:avLst/>
            </a:prstGeom>
            <a:solidFill>
              <a:srgbClr val="D7DC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Ορθογώνιο 3">
              <a:extLst>
                <a:ext uri="{FF2B5EF4-FFF2-40B4-BE49-F238E27FC236}">
                  <a16:creationId xmlns:a16="http://schemas.microsoft.com/office/drawing/2014/main" id="{640CC631-B953-37F4-5A9F-05F4CB0DF3A8}"/>
                </a:ext>
              </a:extLst>
            </p:cNvPr>
            <p:cNvSpPr/>
            <p:nvPr/>
          </p:nvSpPr>
          <p:spPr>
            <a:xfrm>
              <a:off x="9812594" y="0"/>
              <a:ext cx="1465006" cy="693175"/>
            </a:xfrm>
            <a:prstGeom prst="rect">
              <a:avLst/>
            </a:prstGeom>
            <a:solidFill>
              <a:srgbClr val="D7DC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Ορθογώνιο 4">
              <a:extLst>
                <a:ext uri="{FF2B5EF4-FFF2-40B4-BE49-F238E27FC236}">
                  <a16:creationId xmlns:a16="http://schemas.microsoft.com/office/drawing/2014/main" id="{1E1B6D77-3045-573D-4BC1-5263BC7DB2D3}"/>
                </a:ext>
              </a:extLst>
            </p:cNvPr>
            <p:cNvSpPr/>
            <p:nvPr/>
          </p:nvSpPr>
          <p:spPr>
            <a:xfrm>
              <a:off x="9812594" y="6164825"/>
              <a:ext cx="1465006" cy="693175"/>
            </a:xfrm>
            <a:prstGeom prst="rect">
              <a:avLst/>
            </a:prstGeom>
            <a:solidFill>
              <a:srgbClr val="D7DC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Ορθογώνιο 5">
              <a:extLst>
                <a:ext uri="{FF2B5EF4-FFF2-40B4-BE49-F238E27FC236}">
                  <a16:creationId xmlns:a16="http://schemas.microsoft.com/office/drawing/2014/main" id="{2A326902-25E1-3751-6F37-262956881C8F}"/>
                </a:ext>
              </a:extLst>
            </p:cNvPr>
            <p:cNvSpPr/>
            <p:nvPr/>
          </p:nvSpPr>
          <p:spPr>
            <a:xfrm>
              <a:off x="1676400" y="1044677"/>
              <a:ext cx="8839200" cy="4768645"/>
            </a:xfrm>
            <a:prstGeom prst="rect">
              <a:avLst/>
            </a:prstGeom>
            <a:solidFill>
              <a:srgbClr val="7E989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15" name="Ευθεία γραμμή σύνδεσης 14">
              <a:extLst>
                <a:ext uri="{FF2B5EF4-FFF2-40B4-BE49-F238E27FC236}">
                  <a16:creationId xmlns:a16="http://schemas.microsoft.com/office/drawing/2014/main" id="{D5CEEE86-B5CA-9F16-787D-3325BECC0D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55278" y="-4918"/>
              <a:ext cx="0" cy="693175"/>
            </a:xfrm>
            <a:prstGeom prst="line">
              <a:avLst/>
            </a:prstGeom>
            <a:ln w="4762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εία γραμμή σύνδεσης 17">
              <a:extLst>
                <a:ext uri="{FF2B5EF4-FFF2-40B4-BE49-F238E27FC236}">
                  <a16:creationId xmlns:a16="http://schemas.microsoft.com/office/drawing/2014/main" id="{E4333E84-E21B-0175-1FFE-D9D0F19BD123}"/>
                </a:ext>
              </a:extLst>
            </p:cNvPr>
            <p:cNvCxnSpPr/>
            <p:nvPr/>
          </p:nvCxnSpPr>
          <p:spPr>
            <a:xfrm>
              <a:off x="9812594" y="6027174"/>
              <a:ext cx="1465006" cy="0"/>
            </a:xfrm>
            <a:prstGeom prst="line">
              <a:avLst/>
            </a:prstGeom>
            <a:ln w="4762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18">
              <a:extLst>
                <a:ext uri="{FF2B5EF4-FFF2-40B4-BE49-F238E27FC236}">
                  <a16:creationId xmlns:a16="http://schemas.microsoft.com/office/drawing/2014/main" id="{6CC2CCBD-C52D-4FF0-DAE6-1F165B6902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15368" y="688257"/>
              <a:ext cx="0" cy="5471650"/>
            </a:xfrm>
            <a:prstGeom prst="line">
              <a:avLst/>
            </a:prstGeom>
            <a:ln w="4762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Ευθεία γραμμή σύνδεσης 8">
              <a:extLst>
                <a:ext uri="{FF2B5EF4-FFF2-40B4-BE49-F238E27FC236}">
                  <a16:creationId xmlns:a16="http://schemas.microsoft.com/office/drawing/2014/main" id="{2470AC5E-519C-9E51-456D-24B637A8C7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7736" y="993877"/>
              <a:ext cx="0" cy="1034844"/>
            </a:xfrm>
            <a:prstGeom prst="line">
              <a:avLst/>
            </a:prstGeom>
            <a:ln w="4762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Ευθεία γραμμή σύνδεσης 10">
              <a:extLst>
                <a:ext uri="{FF2B5EF4-FFF2-40B4-BE49-F238E27FC236}">
                  <a16:creationId xmlns:a16="http://schemas.microsoft.com/office/drawing/2014/main" id="{1BD87081-A911-A85E-3C9E-9BB655882A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14052" y="1044677"/>
              <a:ext cx="1562594" cy="1"/>
            </a:xfrm>
            <a:prstGeom prst="line">
              <a:avLst/>
            </a:prstGeom>
            <a:ln w="4762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Ευθεία γραμμή σύνδεσης 12">
              <a:extLst>
                <a:ext uri="{FF2B5EF4-FFF2-40B4-BE49-F238E27FC236}">
                  <a16:creationId xmlns:a16="http://schemas.microsoft.com/office/drawing/2014/main" id="{E9E74104-635C-5E43-CD23-1231A3B579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59677" y="1713924"/>
              <a:ext cx="0" cy="4127338"/>
            </a:xfrm>
            <a:prstGeom prst="line">
              <a:avLst/>
            </a:prstGeom>
            <a:ln w="4762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Ευθεία γραμμή σύνδεσης 15">
              <a:extLst>
                <a:ext uri="{FF2B5EF4-FFF2-40B4-BE49-F238E27FC236}">
                  <a16:creationId xmlns:a16="http://schemas.microsoft.com/office/drawing/2014/main" id="{71E2279F-B01C-6E41-A4A6-F6E497D4F20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71970" y="5805719"/>
              <a:ext cx="3610895" cy="15207"/>
            </a:xfrm>
            <a:prstGeom prst="line">
              <a:avLst/>
            </a:prstGeom>
            <a:ln w="4762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Google Shape;1091;p79">
            <a:extLst>
              <a:ext uri="{FF2B5EF4-FFF2-40B4-BE49-F238E27FC236}">
                <a16:creationId xmlns:a16="http://schemas.microsoft.com/office/drawing/2014/main" id="{A1F6A433-7A5F-5480-23ED-653240982932}"/>
              </a:ext>
            </a:extLst>
          </p:cNvPr>
          <p:cNvSpPr txBox="1">
            <a:spLocks/>
          </p:cNvSpPr>
          <p:nvPr/>
        </p:nvSpPr>
        <p:spPr>
          <a:xfrm flipH="1">
            <a:off x="4231067" y="3424082"/>
            <a:ext cx="3729866" cy="1252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Μπορείτε να δώσετε μια σύντομη περιγραφή</a:t>
            </a:r>
            <a:br>
              <a:rPr lang="el-G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l-G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του θέματος για το οποίο θέλετε να μιλήσετε εδώ.</a:t>
            </a:r>
          </a:p>
        </p:txBody>
      </p:sp>
      <p:sp>
        <p:nvSpPr>
          <p:cNvPr id="7" name="Google Shape;1090;p79">
            <a:extLst>
              <a:ext uri="{FF2B5EF4-FFF2-40B4-BE49-F238E27FC236}">
                <a16:creationId xmlns:a16="http://schemas.microsoft.com/office/drawing/2014/main" id="{549E682C-F97D-4603-B21E-25ADA0DFD7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3517200" y="2363282"/>
            <a:ext cx="51576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Εισαγωγή</a:t>
            </a:r>
            <a:endParaRPr sz="6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97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98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hidden="1">
            <a:extLst>
              <a:ext uri="{FF2B5EF4-FFF2-40B4-BE49-F238E27FC236}">
                <a16:creationId xmlns:a16="http://schemas.microsoft.com/office/drawing/2014/main" id="{EBF204A4-3164-3E4D-07D9-A164B60F291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7DCD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14" y="4925995"/>
            <a:ext cx="3268398" cy="31708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77427E9F-EC72-4E7E-57DB-17DBBDC8E2CD}"/>
              </a:ext>
            </a:extLst>
          </p:cNvPr>
          <p:cNvGrpSpPr/>
          <p:nvPr/>
        </p:nvGrpSpPr>
        <p:grpSpPr>
          <a:xfrm>
            <a:off x="-169606" y="-4918"/>
            <a:ext cx="12361606" cy="8051520"/>
            <a:chOff x="-169606" y="-4918"/>
            <a:chExt cx="12361606" cy="8051520"/>
          </a:xfrm>
        </p:grpSpPr>
        <p:pic>
          <p:nvPicPr>
            <p:cNvPr id="10" name="Εικόνα 9">
              <a:extLst>
                <a:ext uri="{FF2B5EF4-FFF2-40B4-BE49-F238E27FC236}">
                  <a16:creationId xmlns:a16="http://schemas.microsoft.com/office/drawing/2014/main" id="{76AB33C4-D65A-631E-33CF-1E3ACF1E6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D7DCD6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9606" y="4925995"/>
              <a:ext cx="3216625" cy="31206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Ορθογώνιο 2">
              <a:extLst>
                <a:ext uri="{FF2B5EF4-FFF2-40B4-BE49-F238E27FC236}">
                  <a16:creationId xmlns:a16="http://schemas.microsoft.com/office/drawing/2014/main" id="{9674AD95-ADCD-E8AE-CF81-190F21517BD6}"/>
                </a:ext>
              </a:extLst>
            </p:cNvPr>
            <p:cNvSpPr/>
            <p:nvPr/>
          </p:nvSpPr>
          <p:spPr>
            <a:xfrm>
              <a:off x="11277600" y="0"/>
              <a:ext cx="914400" cy="6858000"/>
            </a:xfrm>
            <a:prstGeom prst="rect">
              <a:avLst/>
            </a:prstGeom>
            <a:solidFill>
              <a:srgbClr val="D7DC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Ορθογώνιο 3">
              <a:extLst>
                <a:ext uri="{FF2B5EF4-FFF2-40B4-BE49-F238E27FC236}">
                  <a16:creationId xmlns:a16="http://schemas.microsoft.com/office/drawing/2014/main" id="{640CC631-B953-37F4-5A9F-05F4CB0DF3A8}"/>
                </a:ext>
              </a:extLst>
            </p:cNvPr>
            <p:cNvSpPr/>
            <p:nvPr/>
          </p:nvSpPr>
          <p:spPr>
            <a:xfrm>
              <a:off x="9812594" y="0"/>
              <a:ext cx="1465006" cy="693175"/>
            </a:xfrm>
            <a:prstGeom prst="rect">
              <a:avLst/>
            </a:prstGeom>
            <a:solidFill>
              <a:srgbClr val="D7DC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Ορθογώνιο 4">
              <a:extLst>
                <a:ext uri="{FF2B5EF4-FFF2-40B4-BE49-F238E27FC236}">
                  <a16:creationId xmlns:a16="http://schemas.microsoft.com/office/drawing/2014/main" id="{1E1B6D77-3045-573D-4BC1-5263BC7DB2D3}"/>
                </a:ext>
              </a:extLst>
            </p:cNvPr>
            <p:cNvSpPr/>
            <p:nvPr/>
          </p:nvSpPr>
          <p:spPr>
            <a:xfrm>
              <a:off x="9812594" y="6164825"/>
              <a:ext cx="1465006" cy="693175"/>
            </a:xfrm>
            <a:prstGeom prst="rect">
              <a:avLst/>
            </a:prstGeom>
            <a:solidFill>
              <a:srgbClr val="D7DC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Ορθογώνιο 5">
              <a:extLst>
                <a:ext uri="{FF2B5EF4-FFF2-40B4-BE49-F238E27FC236}">
                  <a16:creationId xmlns:a16="http://schemas.microsoft.com/office/drawing/2014/main" id="{2A326902-25E1-3751-6F37-262956881C8F}"/>
                </a:ext>
              </a:extLst>
            </p:cNvPr>
            <p:cNvSpPr/>
            <p:nvPr/>
          </p:nvSpPr>
          <p:spPr>
            <a:xfrm>
              <a:off x="1676400" y="1044677"/>
              <a:ext cx="8839200" cy="4768645"/>
            </a:xfrm>
            <a:prstGeom prst="rect">
              <a:avLst/>
            </a:prstGeom>
            <a:solidFill>
              <a:srgbClr val="D7DCD6"/>
            </a:solidFill>
            <a:ln>
              <a:noFill/>
            </a:ln>
            <a:effectLst>
              <a:outerShdw blurRad="63500" sx="104000" sy="104000" algn="ctr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15" name="Ευθεία γραμμή σύνδεσης 14">
              <a:extLst>
                <a:ext uri="{FF2B5EF4-FFF2-40B4-BE49-F238E27FC236}">
                  <a16:creationId xmlns:a16="http://schemas.microsoft.com/office/drawing/2014/main" id="{D5CEEE86-B5CA-9F16-787D-3325BECC0D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55278" y="-4918"/>
              <a:ext cx="0" cy="693175"/>
            </a:xfrm>
            <a:prstGeom prst="line">
              <a:avLst/>
            </a:prstGeom>
            <a:ln w="4762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εία γραμμή σύνδεσης 17">
              <a:extLst>
                <a:ext uri="{FF2B5EF4-FFF2-40B4-BE49-F238E27FC236}">
                  <a16:creationId xmlns:a16="http://schemas.microsoft.com/office/drawing/2014/main" id="{E4333E84-E21B-0175-1FFE-D9D0F19BD123}"/>
                </a:ext>
              </a:extLst>
            </p:cNvPr>
            <p:cNvCxnSpPr/>
            <p:nvPr/>
          </p:nvCxnSpPr>
          <p:spPr>
            <a:xfrm>
              <a:off x="9812594" y="6027174"/>
              <a:ext cx="1465006" cy="0"/>
            </a:xfrm>
            <a:prstGeom prst="line">
              <a:avLst/>
            </a:prstGeom>
            <a:ln w="4762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18">
              <a:extLst>
                <a:ext uri="{FF2B5EF4-FFF2-40B4-BE49-F238E27FC236}">
                  <a16:creationId xmlns:a16="http://schemas.microsoft.com/office/drawing/2014/main" id="{6CC2CCBD-C52D-4FF0-DAE6-1F165B6902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15368" y="688257"/>
              <a:ext cx="0" cy="5471650"/>
            </a:xfrm>
            <a:prstGeom prst="line">
              <a:avLst/>
            </a:prstGeom>
            <a:ln w="4762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Ευθεία γραμμή σύνδεσης 8">
              <a:extLst>
                <a:ext uri="{FF2B5EF4-FFF2-40B4-BE49-F238E27FC236}">
                  <a16:creationId xmlns:a16="http://schemas.microsoft.com/office/drawing/2014/main" id="{2470AC5E-519C-9E51-456D-24B637A8C7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7736" y="993877"/>
              <a:ext cx="0" cy="1034844"/>
            </a:xfrm>
            <a:prstGeom prst="line">
              <a:avLst/>
            </a:prstGeom>
            <a:ln w="4762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Ευθεία γραμμή σύνδεσης 10">
              <a:extLst>
                <a:ext uri="{FF2B5EF4-FFF2-40B4-BE49-F238E27FC236}">
                  <a16:creationId xmlns:a16="http://schemas.microsoft.com/office/drawing/2014/main" id="{1BD87081-A911-A85E-3C9E-9BB655882A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14052" y="1044677"/>
              <a:ext cx="1562594" cy="1"/>
            </a:xfrm>
            <a:prstGeom prst="line">
              <a:avLst/>
            </a:prstGeom>
            <a:ln w="4762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Ευθεία γραμμή σύνδεσης 12">
              <a:extLst>
                <a:ext uri="{FF2B5EF4-FFF2-40B4-BE49-F238E27FC236}">
                  <a16:creationId xmlns:a16="http://schemas.microsoft.com/office/drawing/2014/main" id="{E9E74104-635C-5E43-CD23-1231A3B579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59677" y="1713924"/>
              <a:ext cx="0" cy="4127338"/>
            </a:xfrm>
            <a:prstGeom prst="line">
              <a:avLst/>
            </a:prstGeom>
            <a:ln w="4762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Ευθεία γραμμή σύνδεσης 15">
              <a:extLst>
                <a:ext uri="{FF2B5EF4-FFF2-40B4-BE49-F238E27FC236}">
                  <a16:creationId xmlns:a16="http://schemas.microsoft.com/office/drawing/2014/main" id="{71E2279F-B01C-6E41-A4A6-F6E497D4F20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71970" y="5805719"/>
              <a:ext cx="3610895" cy="15207"/>
            </a:xfrm>
            <a:prstGeom prst="line">
              <a:avLst/>
            </a:prstGeom>
            <a:ln w="4762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Google Shape;1091;p79">
            <a:extLst>
              <a:ext uri="{FF2B5EF4-FFF2-40B4-BE49-F238E27FC236}">
                <a16:creationId xmlns:a16="http://schemas.microsoft.com/office/drawing/2014/main" id="{A1F6A433-7A5F-5480-23ED-653240982932}"/>
              </a:ext>
            </a:extLst>
          </p:cNvPr>
          <p:cNvSpPr txBox="1">
            <a:spLocks/>
          </p:cNvSpPr>
          <p:nvPr/>
        </p:nvSpPr>
        <p:spPr>
          <a:xfrm flipH="1">
            <a:off x="4231067" y="3424082"/>
            <a:ext cx="3729866" cy="1252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Μπορείτε να δώσετε μια σύντομη περιγραφή</a:t>
            </a:r>
            <a:br>
              <a:rPr lang="el-G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l-G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του θέματος για το οποίο θέλετε να μιλήσετε εδώ.</a:t>
            </a:r>
          </a:p>
        </p:txBody>
      </p:sp>
      <p:sp>
        <p:nvSpPr>
          <p:cNvPr id="7" name="Google Shape;1090;p79">
            <a:extLst>
              <a:ext uri="{FF2B5EF4-FFF2-40B4-BE49-F238E27FC236}">
                <a16:creationId xmlns:a16="http://schemas.microsoft.com/office/drawing/2014/main" id="{549E682C-F97D-4603-B21E-25ADA0DFD7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3517200" y="2363282"/>
            <a:ext cx="51576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Εισαγωγή</a:t>
            </a:r>
            <a:endParaRPr sz="6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48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98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41;p75">
            <a:extLst>
              <a:ext uri="{FF2B5EF4-FFF2-40B4-BE49-F238E27FC236}">
                <a16:creationId xmlns:a16="http://schemas.microsoft.com/office/drawing/2014/main" id="{E8D89235-44D0-212F-A996-36AA0AD5E285}"/>
              </a:ext>
            </a:extLst>
          </p:cNvPr>
          <p:cNvSpPr txBox="1">
            <a:spLocks/>
          </p:cNvSpPr>
          <p:nvPr/>
        </p:nvSpPr>
        <p:spPr>
          <a:xfrm>
            <a:off x="2231245" y="2495358"/>
            <a:ext cx="7845222" cy="362030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Lorem ipsum dolor sit amet, consectetur adipiscing elit.</a:t>
            </a:r>
          </a:p>
          <a:p>
            <a:r>
              <a:rPr lang="en-US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Nam vehicula neque eget nisi pretium pretium. </a:t>
            </a:r>
          </a:p>
          <a:p>
            <a:r>
              <a:rPr lang="en-US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Phasellus id pretium quam, sit amet viverra nisl. </a:t>
            </a:r>
          </a:p>
          <a:p>
            <a:r>
              <a:rPr lang="en-US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Aliquam velit elit, dignissim </a:t>
            </a:r>
            <a:r>
              <a:rPr lang="en-US" sz="1200">
                <a:solidFill>
                  <a:srgbClr val="D548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eget porttitor efficitur, finibus nec enim</a:t>
            </a:r>
            <a:r>
              <a:rPr lang="en-US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Aliquam dictum velit ut nibh scelerisque vehicula. In suscipit nisl non interdum blandit. </a:t>
            </a:r>
          </a:p>
          <a:p>
            <a:r>
              <a:rPr lang="en-US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Sed eu porttitor nulla. Curabitur tortor sapien, faucibus vitae fermentum et, tempor sed erat. </a:t>
            </a:r>
          </a:p>
          <a:p>
            <a:r>
              <a:rPr lang="en-US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Cras at magna porta, mollis mauris </a:t>
            </a:r>
            <a:r>
              <a:rPr lang="en-US" sz="1200" u="sng">
                <a:solidFill>
                  <a:srgbClr val="D548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non, blandit eros</a:t>
            </a:r>
            <a:r>
              <a:rPr lang="en-US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Nunc tempor velit et pulvinar pretium. Donec volutpat, erat sit amet molestie vulputate, elit metus cursus augue, nec aliquam elit metus id ipsum. Proin pharetra mattis ante ac euismod. </a:t>
            </a:r>
          </a:p>
          <a:p>
            <a:r>
              <a:rPr lang="en-US" sz="1200" u="sng">
                <a:solidFill>
                  <a:srgbClr val="D548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Duis velit justo</a:t>
            </a:r>
            <a:r>
              <a:rPr lang="en-US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dapibus non egestas quis, eleifend sed risus. </a:t>
            </a:r>
          </a:p>
          <a:p>
            <a:pPr lvl="1">
              <a:spcBef>
                <a:spcPts val="0"/>
              </a:spcBef>
            </a:pPr>
            <a:r>
              <a:rPr lang="en-US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Aenean sed malesuada arcu.</a:t>
            </a:r>
          </a:p>
          <a:p>
            <a:pPr lvl="1">
              <a:spcBef>
                <a:spcPts val="0"/>
              </a:spcBef>
            </a:pPr>
            <a:r>
              <a:rPr lang="en-US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Lorem ipsum dolor sit amet, consectetur adipiscing elit.</a:t>
            </a:r>
          </a:p>
          <a:p>
            <a:pPr lvl="1">
              <a:spcBef>
                <a:spcPts val="0"/>
              </a:spcBef>
            </a:pPr>
            <a:r>
              <a:rPr lang="en-US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Lorem ipsum dolor sit amet, consectetur adipiscing elit. In egestas lacinia ligula, ac porta turpis commodo a. Duis at orci bibendum, auctor nisl at, maximus metus.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Google Shape;1040;p75">
            <a:extLst>
              <a:ext uri="{FF2B5EF4-FFF2-40B4-BE49-F238E27FC236}">
                <a16:creationId xmlns:a16="http://schemas.microsoft.com/office/drawing/2014/main" id="{D5FC83EB-A11F-CCB8-6D31-7753B19271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31245" y="154835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Διαφάνεια Κειμένου</a:t>
            </a:r>
            <a:endParaRPr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3" name="Ομάδα 2">
            <a:extLst>
              <a:ext uri="{FF2B5EF4-FFF2-40B4-BE49-F238E27FC236}">
                <a16:creationId xmlns:a16="http://schemas.microsoft.com/office/drawing/2014/main" id="{C0B3BB54-B216-1F0E-756A-07D230D691BE}"/>
              </a:ext>
            </a:extLst>
          </p:cNvPr>
          <p:cNvGrpSpPr/>
          <p:nvPr/>
        </p:nvGrpSpPr>
        <p:grpSpPr>
          <a:xfrm>
            <a:off x="-1210031" y="-1384592"/>
            <a:ext cx="13618341" cy="2615240"/>
            <a:chOff x="-1210031" y="-1384592"/>
            <a:chExt cx="13618341" cy="2615240"/>
          </a:xfrm>
        </p:grpSpPr>
        <p:sp>
          <p:nvSpPr>
            <p:cNvPr id="4" name="Διάγραμμα ροής: Αποθηκευμένα δεδομένα 10">
              <a:extLst>
                <a:ext uri="{FF2B5EF4-FFF2-40B4-BE49-F238E27FC236}">
                  <a16:creationId xmlns:a16="http://schemas.microsoft.com/office/drawing/2014/main" id="{7F6B81E0-DE5E-99CF-A108-09FDA183529F}"/>
                </a:ext>
              </a:extLst>
            </p:cNvPr>
            <p:cNvSpPr/>
            <p:nvPr/>
          </p:nvSpPr>
          <p:spPr>
            <a:xfrm flipH="1">
              <a:off x="1612490" y="-1081614"/>
              <a:ext cx="10795820" cy="1976348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7841 w 10000"/>
                <a:gd name="connsiteY2" fmla="*/ 3394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078 w 10000"/>
                <a:gd name="connsiteY2" fmla="*/ 4051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4672 h 14672"/>
                <a:gd name="connsiteX1" fmla="*/ 8770 w 10000"/>
                <a:gd name="connsiteY1" fmla="*/ 0 h 14672"/>
                <a:gd name="connsiteX2" fmla="*/ 8078 w 10000"/>
                <a:gd name="connsiteY2" fmla="*/ 8723 h 14672"/>
                <a:gd name="connsiteX3" fmla="*/ 10000 w 10000"/>
                <a:gd name="connsiteY3" fmla="*/ 14672 h 14672"/>
                <a:gd name="connsiteX4" fmla="*/ 1667 w 10000"/>
                <a:gd name="connsiteY4" fmla="*/ 14672 h 14672"/>
                <a:gd name="connsiteX5" fmla="*/ 0 w 10000"/>
                <a:gd name="connsiteY5" fmla="*/ 9672 h 14672"/>
                <a:gd name="connsiteX6" fmla="*/ 1667 w 10000"/>
                <a:gd name="connsiteY6" fmla="*/ 4672 h 14672"/>
                <a:gd name="connsiteX0" fmla="*/ 1667 w 10000"/>
                <a:gd name="connsiteY0" fmla="*/ 4672 h 14672"/>
                <a:gd name="connsiteX1" fmla="*/ 8770 w 10000"/>
                <a:gd name="connsiteY1" fmla="*/ 0 h 14672"/>
                <a:gd name="connsiteX2" fmla="*/ 8005 w 10000"/>
                <a:gd name="connsiteY2" fmla="*/ 9234 h 14672"/>
                <a:gd name="connsiteX3" fmla="*/ 10000 w 10000"/>
                <a:gd name="connsiteY3" fmla="*/ 14672 h 14672"/>
                <a:gd name="connsiteX4" fmla="*/ 1667 w 10000"/>
                <a:gd name="connsiteY4" fmla="*/ 14672 h 14672"/>
                <a:gd name="connsiteX5" fmla="*/ 0 w 10000"/>
                <a:gd name="connsiteY5" fmla="*/ 9672 h 14672"/>
                <a:gd name="connsiteX6" fmla="*/ 1667 w 10000"/>
                <a:gd name="connsiteY6" fmla="*/ 4672 h 14672"/>
                <a:gd name="connsiteX0" fmla="*/ 1667 w 10000"/>
                <a:gd name="connsiteY0" fmla="*/ 4672 h 14672"/>
                <a:gd name="connsiteX1" fmla="*/ 8770 w 10000"/>
                <a:gd name="connsiteY1" fmla="*/ 0 h 14672"/>
                <a:gd name="connsiteX2" fmla="*/ 8005 w 10000"/>
                <a:gd name="connsiteY2" fmla="*/ 9234 h 14672"/>
                <a:gd name="connsiteX3" fmla="*/ 10000 w 10000"/>
                <a:gd name="connsiteY3" fmla="*/ 14672 h 14672"/>
                <a:gd name="connsiteX4" fmla="*/ 1667 w 10000"/>
                <a:gd name="connsiteY4" fmla="*/ 14672 h 14672"/>
                <a:gd name="connsiteX5" fmla="*/ 0 w 10000"/>
                <a:gd name="connsiteY5" fmla="*/ 9672 h 14672"/>
                <a:gd name="connsiteX6" fmla="*/ 1667 w 10000"/>
                <a:gd name="connsiteY6" fmla="*/ 4672 h 14672"/>
                <a:gd name="connsiteX0" fmla="*/ 1667 w 10000"/>
                <a:gd name="connsiteY0" fmla="*/ 4672 h 14672"/>
                <a:gd name="connsiteX1" fmla="*/ 8770 w 10000"/>
                <a:gd name="connsiteY1" fmla="*/ 0 h 14672"/>
                <a:gd name="connsiteX2" fmla="*/ 8041 w 10000"/>
                <a:gd name="connsiteY2" fmla="*/ 8869 h 14672"/>
                <a:gd name="connsiteX3" fmla="*/ 10000 w 10000"/>
                <a:gd name="connsiteY3" fmla="*/ 14672 h 14672"/>
                <a:gd name="connsiteX4" fmla="*/ 1667 w 10000"/>
                <a:gd name="connsiteY4" fmla="*/ 14672 h 14672"/>
                <a:gd name="connsiteX5" fmla="*/ 0 w 10000"/>
                <a:gd name="connsiteY5" fmla="*/ 9672 h 14672"/>
                <a:gd name="connsiteX6" fmla="*/ 1667 w 10000"/>
                <a:gd name="connsiteY6" fmla="*/ 4672 h 1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4672">
                  <a:moveTo>
                    <a:pt x="1667" y="4672"/>
                  </a:moveTo>
                  <a:lnTo>
                    <a:pt x="8770" y="0"/>
                  </a:lnTo>
                  <a:cubicBezTo>
                    <a:pt x="7849" y="0"/>
                    <a:pt x="7818" y="6132"/>
                    <a:pt x="8041" y="8869"/>
                  </a:cubicBezTo>
                  <a:cubicBezTo>
                    <a:pt x="8264" y="11606"/>
                    <a:pt x="9079" y="14672"/>
                    <a:pt x="10000" y="14672"/>
                  </a:cubicBezTo>
                  <a:lnTo>
                    <a:pt x="1667" y="14672"/>
                  </a:lnTo>
                  <a:cubicBezTo>
                    <a:pt x="746" y="14672"/>
                    <a:pt x="0" y="12433"/>
                    <a:pt x="0" y="9672"/>
                  </a:cubicBezTo>
                  <a:cubicBezTo>
                    <a:pt x="0" y="6911"/>
                    <a:pt x="746" y="4672"/>
                    <a:pt x="1667" y="4672"/>
                  </a:cubicBezTo>
                  <a:close/>
                </a:path>
              </a:pathLst>
            </a:custGeom>
            <a:solidFill>
              <a:srgbClr val="D7DCD6"/>
            </a:solidFill>
            <a:ln w="4762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Οβάλ 4">
              <a:extLst>
                <a:ext uri="{FF2B5EF4-FFF2-40B4-BE49-F238E27FC236}">
                  <a16:creationId xmlns:a16="http://schemas.microsoft.com/office/drawing/2014/main" id="{24242241-17DD-9BC2-D6F7-526ABC45ABF2}"/>
                </a:ext>
              </a:extLst>
            </p:cNvPr>
            <p:cNvSpPr/>
            <p:nvPr/>
          </p:nvSpPr>
          <p:spPr>
            <a:xfrm>
              <a:off x="-900178" y="-1056360"/>
              <a:ext cx="3131423" cy="2147741"/>
            </a:xfrm>
            <a:prstGeom prst="ellipse">
              <a:avLst/>
            </a:prstGeom>
            <a:noFill/>
            <a:ln w="47625">
              <a:solidFill>
                <a:srgbClr val="44181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Οβάλ 8">
              <a:extLst>
                <a:ext uri="{FF2B5EF4-FFF2-40B4-BE49-F238E27FC236}">
                  <a16:creationId xmlns:a16="http://schemas.microsoft.com/office/drawing/2014/main" id="{B7CC36FD-0868-276B-4A82-743C2D485E06}"/>
                </a:ext>
              </a:extLst>
            </p:cNvPr>
            <p:cNvSpPr/>
            <p:nvPr/>
          </p:nvSpPr>
          <p:spPr>
            <a:xfrm>
              <a:off x="-1210031" y="-1384592"/>
              <a:ext cx="5221592" cy="2279326"/>
            </a:xfrm>
            <a:prstGeom prst="ellipse">
              <a:avLst/>
            </a:prstGeom>
            <a:noFill/>
            <a:ln w="4762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4D0B883-AD47-0CC6-2997-2CB8586EDB8E}"/>
                </a:ext>
              </a:extLst>
            </p:cNvPr>
            <p:cNvSpPr txBox="1"/>
            <p:nvPr/>
          </p:nvSpPr>
          <p:spPr>
            <a:xfrm>
              <a:off x="4585773" y="107241"/>
              <a:ext cx="2655344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latin typeface="Bodoni MT Condensed" panose="02070606080606020203" pitchFamily="18" charset="0"/>
                </a:rPr>
                <a:t>31</a:t>
              </a:r>
              <a:r>
                <a:rPr lang="el-GR" sz="1600" b="1" baseline="30000" dirty="0">
                  <a:latin typeface="Bodoni MT Condensed" panose="02070606080606020203" pitchFamily="18" charset="0"/>
                </a:rPr>
                <a:t>ο</a:t>
              </a:r>
              <a:r>
                <a:rPr lang="el-GR" sz="1600" b="1" dirty="0">
                  <a:latin typeface="Bodoni MT Condensed" panose="02070606080606020203" pitchFamily="18" charset="0"/>
                </a:rPr>
                <a:t> </a:t>
              </a:r>
              <a:r>
                <a:rPr lang="el-GR" sz="13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Επιστημονικό Συνέδριο Φοιτητών Ιατρικής Ελλάδος</a:t>
              </a:r>
              <a:endParaRPr lang="de-DE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A94B6C-4D59-5878-F2D0-483A96623B48}"/>
                </a:ext>
              </a:extLst>
            </p:cNvPr>
            <p:cNvSpPr txBox="1"/>
            <p:nvPr/>
          </p:nvSpPr>
          <p:spPr>
            <a:xfrm>
              <a:off x="8180441" y="107242"/>
              <a:ext cx="285106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latin typeface="Bodoni MT Condensed" panose="02070606080606020203" pitchFamily="18" charset="0"/>
                </a:rPr>
                <a:t>19</a:t>
              </a:r>
              <a:r>
                <a:rPr lang="en-GB" sz="1600" b="1" baseline="30000" dirty="0" err="1">
                  <a:latin typeface="Bodoni MT Condensed" panose="02070606080606020203" pitchFamily="18" charset="0"/>
                </a:rPr>
                <a:t>th</a:t>
              </a:r>
              <a:r>
                <a:rPr lang="en-GB" sz="1600" b="1" dirty="0">
                  <a:latin typeface="Bodoni MT Condensed" panose="02070606080606020203" pitchFamily="18" charset="0"/>
                </a:rPr>
                <a:t> </a:t>
              </a:r>
              <a:r>
                <a:rPr lang="en-GB" sz="13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International Forum for Medical Students and Junior Doctors</a:t>
              </a:r>
              <a:endParaRPr lang="de-DE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4" name="Εικόνα 13">
              <a:extLst>
                <a:ext uri="{FF2B5EF4-FFF2-40B4-BE49-F238E27FC236}">
                  <a16:creationId xmlns:a16="http://schemas.microsoft.com/office/drawing/2014/main" id="{0BD63F1B-C85C-F4CE-03A7-F9A86F1B46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rgbClr val="D7DCD6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191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82" b="44324"/>
            <a:stretch/>
          </p:blipFill>
          <p:spPr>
            <a:xfrm>
              <a:off x="235683" y="-93440"/>
              <a:ext cx="1368850" cy="1324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763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98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Διάγραμμα ροής: Αποθηκευμένα δεδομένα 10">
            <a:extLst>
              <a:ext uri="{FF2B5EF4-FFF2-40B4-BE49-F238E27FC236}">
                <a16:creationId xmlns:a16="http://schemas.microsoft.com/office/drawing/2014/main" id="{B6D3FB53-100F-763F-CF7B-032A7A2256C1}"/>
              </a:ext>
            </a:extLst>
          </p:cNvPr>
          <p:cNvSpPr/>
          <p:nvPr/>
        </p:nvSpPr>
        <p:spPr>
          <a:xfrm flipH="1">
            <a:off x="1612490" y="-1081614"/>
            <a:ext cx="10795820" cy="1976348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7841 w 10000"/>
              <a:gd name="connsiteY2" fmla="*/ 3394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078 w 10000"/>
              <a:gd name="connsiteY2" fmla="*/ 4051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4672 h 14672"/>
              <a:gd name="connsiteX1" fmla="*/ 8770 w 10000"/>
              <a:gd name="connsiteY1" fmla="*/ 0 h 14672"/>
              <a:gd name="connsiteX2" fmla="*/ 8078 w 10000"/>
              <a:gd name="connsiteY2" fmla="*/ 8723 h 14672"/>
              <a:gd name="connsiteX3" fmla="*/ 10000 w 10000"/>
              <a:gd name="connsiteY3" fmla="*/ 14672 h 14672"/>
              <a:gd name="connsiteX4" fmla="*/ 1667 w 10000"/>
              <a:gd name="connsiteY4" fmla="*/ 14672 h 14672"/>
              <a:gd name="connsiteX5" fmla="*/ 0 w 10000"/>
              <a:gd name="connsiteY5" fmla="*/ 9672 h 14672"/>
              <a:gd name="connsiteX6" fmla="*/ 1667 w 10000"/>
              <a:gd name="connsiteY6" fmla="*/ 4672 h 14672"/>
              <a:gd name="connsiteX0" fmla="*/ 1667 w 10000"/>
              <a:gd name="connsiteY0" fmla="*/ 4672 h 14672"/>
              <a:gd name="connsiteX1" fmla="*/ 8770 w 10000"/>
              <a:gd name="connsiteY1" fmla="*/ 0 h 14672"/>
              <a:gd name="connsiteX2" fmla="*/ 8005 w 10000"/>
              <a:gd name="connsiteY2" fmla="*/ 9234 h 14672"/>
              <a:gd name="connsiteX3" fmla="*/ 10000 w 10000"/>
              <a:gd name="connsiteY3" fmla="*/ 14672 h 14672"/>
              <a:gd name="connsiteX4" fmla="*/ 1667 w 10000"/>
              <a:gd name="connsiteY4" fmla="*/ 14672 h 14672"/>
              <a:gd name="connsiteX5" fmla="*/ 0 w 10000"/>
              <a:gd name="connsiteY5" fmla="*/ 9672 h 14672"/>
              <a:gd name="connsiteX6" fmla="*/ 1667 w 10000"/>
              <a:gd name="connsiteY6" fmla="*/ 4672 h 14672"/>
              <a:gd name="connsiteX0" fmla="*/ 1667 w 10000"/>
              <a:gd name="connsiteY0" fmla="*/ 4672 h 14672"/>
              <a:gd name="connsiteX1" fmla="*/ 8770 w 10000"/>
              <a:gd name="connsiteY1" fmla="*/ 0 h 14672"/>
              <a:gd name="connsiteX2" fmla="*/ 8005 w 10000"/>
              <a:gd name="connsiteY2" fmla="*/ 9234 h 14672"/>
              <a:gd name="connsiteX3" fmla="*/ 10000 w 10000"/>
              <a:gd name="connsiteY3" fmla="*/ 14672 h 14672"/>
              <a:gd name="connsiteX4" fmla="*/ 1667 w 10000"/>
              <a:gd name="connsiteY4" fmla="*/ 14672 h 14672"/>
              <a:gd name="connsiteX5" fmla="*/ 0 w 10000"/>
              <a:gd name="connsiteY5" fmla="*/ 9672 h 14672"/>
              <a:gd name="connsiteX6" fmla="*/ 1667 w 10000"/>
              <a:gd name="connsiteY6" fmla="*/ 4672 h 14672"/>
              <a:gd name="connsiteX0" fmla="*/ 1667 w 10000"/>
              <a:gd name="connsiteY0" fmla="*/ 4672 h 14672"/>
              <a:gd name="connsiteX1" fmla="*/ 8770 w 10000"/>
              <a:gd name="connsiteY1" fmla="*/ 0 h 14672"/>
              <a:gd name="connsiteX2" fmla="*/ 8041 w 10000"/>
              <a:gd name="connsiteY2" fmla="*/ 8869 h 14672"/>
              <a:gd name="connsiteX3" fmla="*/ 10000 w 10000"/>
              <a:gd name="connsiteY3" fmla="*/ 14672 h 14672"/>
              <a:gd name="connsiteX4" fmla="*/ 1667 w 10000"/>
              <a:gd name="connsiteY4" fmla="*/ 14672 h 14672"/>
              <a:gd name="connsiteX5" fmla="*/ 0 w 10000"/>
              <a:gd name="connsiteY5" fmla="*/ 9672 h 14672"/>
              <a:gd name="connsiteX6" fmla="*/ 1667 w 10000"/>
              <a:gd name="connsiteY6" fmla="*/ 4672 h 1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4672">
                <a:moveTo>
                  <a:pt x="1667" y="4672"/>
                </a:moveTo>
                <a:lnTo>
                  <a:pt x="8770" y="0"/>
                </a:lnTo>
                <a:cubicBezTo>
                  <a:pt x="7849" y="0"/>
                  <a:pt x="7818" y="6132"/>
                  <a:pt x="8041" y="8869"/>
                </a:cubicBezTo>
                <a:cubicBezTo>
                  <a:pt x="8264" y="11606"/>
                  <a:pt x="9079" y="14672"/>
                  <a:pt x="10000" y="14672"/>
                </a:cubicBezTo>
                <a:lnTo>
                  <a:pt x="1667" y="14672"/>
                </a:lnTo>
                <a:cubicBezTo>
                  <a:pt x="746" y="14672"/>
                  <a:pt x="0" y="12433"/>
                  <a:pt x="0" y="9672"/>
                </a:cubicBezTo>
                <a:cubicBezTo>
                  <a:pt x="0" y="6911"/>
                  <a:pt x="746" y="4672"/>
                  <a:pt x="1667" y="4672"/>
                </a:cubicBezTo>
                <a:close/>
              </a:path>
            </a:pathLst>
          </a:custGeom>
          <a:solidFill>
            <a:srgbClr val="D7DCD6"/>
          </a:solidFill>
          <a:ln w="4762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53919AE0-E314-4194-D070-570215458C87}"/>
              </a:ext>
            </a:extLst>
          </p:cNvPr>
          <p:cNvSpPr/>
          <p:nvPr/>
        </p:nvSpPr>
        <p:spPr>
          <a:xfrm>
            <a:off x="-900178" y="-1056360"/>
            <a:ext cx="3131423" cy="2147741"/>
          </a:xfrm>
          <a:prstGeom prst="ellipse">
            <a:avLst/>
          </a:prstGeom>
          <a:noFill/>
          <a:ln w="47625">
            <a:solidFill>
              <a:srgbClr val="441819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743508DC-33F9-89C5-7255-1FED5A66F4A0}"/>
              </a:ext>
            </a:extLst>
          </p:cNvPr>
          <p:cNvSpPr/>
          <p:nvPr/>
        </p:nvSpPr>
        <p:spPr>
          <a:xfrm>
            <a:off x="-1210031" y="-1384592"/>
            <a:ext cx="5221592" cy="2279326"/>
          </a:xfrm>
          <a:prstGeom prst="ellipse">
            <a:avLst/>
          </a:prstGeom>
          <a:noFill/>
          <a:ln w="4762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A2A3E4-FF50-CF29-8434-D0513282011E}"/>
              </a:ext>
            </a:extLst>
          </p:cNvPr>
          <p:cNvSpPr txBox="1"/>
          <p:nvPr/>
        </p:nvSpPr>
        <p:spPr>
          <a:xfrm>
            <a:off x="4585773" y="107241"/>
            <a:ext cx="265534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Bodoni MT Condensed" panose="02070606080606020203" pitchFamily="18" charset="0"/>
              </a:rPr>
              <a:t>31</a:t>
            </a:r>
            <a:r>
              <a:rPr lang="el-GR" sz="1600" b="1" baseline="30000" dirty="0">
                <a:latin typeface="Bodoni MT Condensed" panose="02070606080606020203" pitchFamily="18" charset="0"/>
              </a:rPr>
              <a:t>ο</a:t>
            </a:r>
            <a:r>
              <a:rPr lang="el-GR" sz="1600" b="1" dirty="0">
                <a:latin typeface="Bodoni MT Condensed" panose="02070606080606020203" pitchFamily="18" charset="0"/>
              </a:rPr>
              <a:t> </a:t>
            </a:r>
            <a:r>
              <a:rPr lang="el-GR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Επιστημονικό Συνέδριο Φοιτητών Ιατρικής Ελλάδος</a:t>
            </a:r>
            <a:endParaRPr lang="de-DE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C02AA7-21BD-8068-07CF-973FF187A4F5}"/>
              </a:ext>
            </a:extLst>
          </p:cNvPr>
          <p:cNvSpPr txBox="1"/>
          <p:nvPr/>
        </p:nvSpPr>
        <p:spPr>
          <a:xfrm>
            <a:off x="8180441" y="107242"/>
            <a:ext cx="285106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Bodoni MT Condensed" panose="02070606080606020203" pitchFamily="18" charset="0"/>
              </a:rPr>
              <a:t>19</a:t>
            </a:r>
            <a:r>
              <a:rPr lang="en-GB" sz="1600" b="1" baseline="30000" dirty="0" err="1">
                <a:latin typeface="Bodoni MT Condensed" panose="02070606080606020203" pitchFamily="18" charset="0"/>
              </a:rPr>
              <a:t>th</a:t>
            </a:r>
            <a:r>
              <a:rPr lang="en-GB" sz="1600" b="1" dirty="0">
                <a:latin typeface="Bodoni MT Condensed" panose="02070606080606020203" pitchFamily="18" charset="0"/>
              </a:rPr>
              <a:t> </a:t>
            </a:r>
            <a:r>
              <a:rPr lang="en-GB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International Forum for Medical Students and Junior Doctors</a:t>
            </a:r>
            <a:endParaRPr lang="de-DE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708A649C-6CDC-10F7-B31F-A6CB9A0A8F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7DCD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191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82" b="44324"/>
          <a:stretch/>
        </p:blipFill>
        <p:spPr>
          <a:xfrm>
            <a:off x="235683" y="-93440"/>
            <a:ext cx="1368850" cy="132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9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Παραλληλόγραμμο 4">
            <a:extLst>
              <a:ext uri="{FF2B5EF4-FFF2-40B4-BE49-F238E27FC236}">
                <a16:creationId xmlns:a16="http://schemas.microsoft.com/office/drawing/2014/main" id="{539AFED5-A6BB-8D8E-B28F-33A3B129EF11}"/>
              </a:ext>
            </a:extLst>
          </p:cNvPr>
          <p:cNvSpPr/>
          <p:nvPr/>
        </p:nvSpPr>
        <p:spPr>
          <a:xfrm>
            <a:off x="8342364" y="0"/>
            <a:ext cx="6296025" cy="6858000"/>
          </a:xfrm>
          <a:prstGeom prst="parallelogram">
            <a:avLst/>
          </a:prstGeom>
          <a:solidFill>
            <a:srgbClr val="D7DC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Θέση περιεχομένου 4">
            <a:extLst>
              <a:ext uri="{FF2B5EF4-FFF2-40B4-BE49-F238E27FC236}">
                <a16:creationId xmlns:a16="http://schemas.microsoft.com/office/drawing/2014/main" id="{85080F77-6299-518E-F70E-CB46A25979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8" t="3434" r="5555" b="4268"/>
          <a:stretch/>
        </p:blipFill>
        <p:spPr>
          <a:xfrm flipH="1">
            <a:off x="8342363" y="202018"/>
            <a:ext cx="4036450" cy="6845744"/>
          </a:xfrm>
        </p:spPr>
      </p:pic>
      <p:grpSp>
        <p:nvGrpSpPr>
          <p:cNvPr id="6" name="Ομάδα 5">
            <a:extLst>
              <a:ext uri="{FF2B5EF4-FFF2-40B4-BE49-F238E27FC236}">
                <a16:creationId xmlns:a16="http://schemas.microsoft.com/office/drawing/2014/main" id="{1E12E8FD-4870-E697-DAFD-B9D7C9D32A94}"/>
              </a:ext>
            </a:extLst>
          </p:cNvPr>
          <p:cNvGrpSpPr/>
          <p:nvPr/>
        </p:nvGrpSpPr>
        <p:grpSpPr>
          <a:xfrm>
            <a:off x="-1210031" y="-1384592"/>
            <a:ext cx="13618341" cy="2615240"/>
            <a:chOff x="-1210031" y="-1384592"/>
            <a:chExt cx="13618341" cy="2615240"/>
          </a:xfrm>
        </p:grpSpPr>
        <p:sp>
          <p:nvSpPr>
            <p:cNvPr id="7" name="Διάγραμμα ροής: Αποθηκευμένα δεδομένα 10">
              <a:extLst>
                <a:ext uri="{FF2B5EF4-FFF2-40B4-BE49-F238E27FC236}">
                  <a16:creationId xmlns:a16="http://schemas.microsoft.com/office/drawing/2014/main" id="{D7C3F847-AA0F-E5CA-DDD8-38709E6B01D9}"/>
                </a:ext>
              </a:extLst>
            </p:cNvPr>
            <p:cNvSpPr/>
            <p:nvPr/>
          </p:nvSpPr>
          <p:spPr>
            <a:xfrm flipH="1">
              <a:off x="1612490" y="-1081614"/>
              <a:ext cx="10795820" cy="1976348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7841 w 10000"/>
                <a:gd name="connsiteY2" fmla="*/ 3394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078 w 10000"/>
                <a:gd name="connsiteY2" fmla="*/ 4051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4672 h 14672"/>
                <a:gd name="connsiteX1" fmla="*/ 8770 w 10000"/>
                <a:gd name="connsiteY1" fmla="*/ 0 h 14672"/>
                <a:gd name="connsiteX2" fmla="*/ 8078 w 10000"/>
                <a:gd name="connsiteY2" fmla="*/ 8723 h 14672"/>
                <a:gd name="connsiteX3" fmla="*/ 10000 w 10000"/>
                <a:gd name="connsiteY3" fmla="*/ 14672 h 14672"/>
                <a:gd name="connsiteX4" fmla="*/ 1667 w 10000"/>
                <a:gd name="connsiteY4" fmla="*/ 14672 h 14672"/>
                <a:gd name="connsiteX5" fmla="*/ 0 w 10000"/>
                <a:gd name="connsiteY5" fmla="*/ 9672 h 14672"/>
                <a:gd name="connsiteX6" fmla="*/ 1667 w 10000"/>
                <a:gd name="connsiteY6" fmla="*/ 4672 h 14672"/>
                <a:gd name="connsiteX0" fmla="*/ 1667 w 10000"/>
                <a:gd name="connsiteY0" fmla="*/ 4672 h 14672"/>
                <a:gd name="connsiteX1" fmla="*/ 8770 w 10000"/>
                <a:gd name="connsiteY1" fmla="*/ 0 h 14672"/>
                <a:gd name="connsiteX2" fmla="*/ 8005 w 10000"/>
                <a:gd name="connsiteY2" fmla="*/ 9234 h 14672"/>
                <a:gd name="connsiteX3" fmla="*/ 10000 w 10000"/>
                <a:gd name="connsiteY3" fmla="*/ 14672 h 14672"/>
                <a:gd name="connsiteX4" fmla="*/ 1667 w 10000"/>
                <a:gd name="connsiteY4" fmla="*/ 14672 h 14672"/>
                <a:gd name="connsiteX5" fmla="*/ 0 w 10000"/>
                <a:gd name="connsiteY5" fmla="*/ 9672 h 14672"/>
                <a:gd name="connsiteX6" fmla="*/ 1667 w 10000"/>
                <a:gd name="connsiteY6" fmla="*/ 4672 h 14672"/>
                <a:gd name="connsiteX0" fmla="*/ 1667 w 10000"/>
                <a:gd name="connsiteY0" fmla="*/ 4672 h 14672"/>
                <a:gd name="connsiteX1" fmla="*/ 8770 w 10000"/>
                <a:gd name="connsiteY1" fmla="*/ 0 h 14672"/>
                <a:gd name="connsiteX2" fmla="*/ 8005 w 10000"/>
                <a:gd name="connsiteY2" fmla="*/ 9234 h 14672"/>
                <a:gd name="connsiteX3" fmla="*/ 10000 w 10000"/>
                <a:gd name="connsiteY3" fmla="*/ 14672 h 14672"/>
                <a:gd name="connsiteX4" fmla="*/ 1667 w 10000"/>
                <a:gd name="connsiteY4" fmla="*/ 14672 h 14672"/>
                <a:gd name="connsiteX5" fmla="*/ 0 w 10000"/>
                <a:gd name="connsiteY5" fmla="*/ 9672 h 14672"/>
                <a:gd name="connsiteX6" fmla="*/ 1667 w 10000"/>
                <a:gd name="connsiteY6" fmla="*/ 4672 h 14672"/>
                <a:gd name="connsiteX0" fmla="*/ 1667 w 10000"/>
                <a:gd name="connsiteY0" fmla="*/ 4672 h 14672"/>
                <a:gd name="connsiteX1" fmla="*/ 8770 w 10000"/>
                <a:gd name="connsiteY1" fmla="*/ 0 h 14672"/>
                <a:gd name="connsiteX2" fmla="*/ 8041 w 10000"/>
                <a:gd name="connsiteY2" fmla="*/ 8869 h 14672"/>
                <a:gd name="connsiteX3" fmla="*/ 10000 w 10000"/>
                <a:gd name="connsiteY3" fmla="*/ 14672 h 14672"/>
                <a:gd name="connsiteX4" fmla="*/ 1667 w 10000"/>
                <a:gd name="connsiteY4" fmla="*/ 14672 h 14672"/>
                <a:gd name="connsiteX5" fmla="*/ 0 w 10000"/>
                <a:gd name="connsiteY5" fmla="*/ 9672 h 14672"/>
                <a:gd name="connsiteX6" fmla="*/ 1667 w 10000"/>
                <a:gd name="connsiteY6" fmla="*/ 4672 h 1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4672">
                  <a:moveTo>
                    <a:pt x="1667" y="4672"/>
                  </a:moveTo>
                  <a:lnTo>
                    <a:pt x="8770" y="0"/>
                  </a:lnTo>
                  <a:cubicBezTo>
                    <a:pt x="7849" y="0"/>
                    <a:pt x="7818" y="6132"/>
                    <a:pt x="8041" y="8869"/>
                  </a:cubicBezTo>
                  <a:cubicBezTo>
                    <a:pt x="8264" y="11606"/>
                    <a:pt x="9079" y="14672"/>
                    <a:pt x="10000" y="14672"/>
                  </a:cubicBezTo>
                  <a:lnTo>
                    <a:pt x="1667" y="14672"/>
                  </a:lnTo>
                  <a:cubicBezTo>
                    <a:pt x="746" y="14672"/>
                    <a:pt x="0" y="12433"/>
                    <a:pt x="0" y="9672"/>
                  </a:cubicBezTo>
                  <a:cubicBezTo>
                    <a:pt x="0" y="6911"/>
                    <a:pt x="746" y="4672"/>
                    <a:pt x="1667" y="4672"/>
                  </a:cubicBezTo>
                  <a:close/>
                </a:path>
              </a:pathLst>
            </a:custGeom>
            <a:solidFill>
              <a:srgbClr val="D7DCD6"/>
            </a:solidFill>
            <a:ln w="4762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Οβάλ 7">
              <a:extLst>
                <a:ext uri="{FF2B5EF4-FFF2-40B4-BE49-F238E27FC236}">
                  <a16:creationId xmlns:a16="http://schemas.microsoft.com/office/drawing/2014/main" id="{113E985C-C53A-BF82-B730-0F06ECF832AE}"/>
                </a:ext>
              </a:extLst>
            </p:cNvPr>
            <p:cNvSpPr/>
            <p:nvPr/>
          </p:nvSpPr>
          <p:spPr>
            <a:xfrm>
              <a:off x="-900178" y="-1056360"/>
              <a:ext cx="3131423" cy="2147741"/>
            </a:xfrm>
            <a:prstGeom prst="ellipse">
              <a:avLst/>
            </a:prstGeom>
            <a:noFill/>
            <a:ln w="47625">
              <a:solidFill>
                <a:srgbClr val="44181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Οβάλ 8">
              <a:extLst>
                <a:ext uri="{FF2B5EF4-FFF2-40B4-BE49-F238E27FC236}">
                  <a16:creationId xmlns:a16="http://schemas.microsoft.com/office/drawing/2014/main" id="{FF6A0627-0435-20D8-9A75-99D5EA947857}"/>
                </a:ext>
              </a:extLst>
            </p:cNvPr>
            <p:cNvSpPr/>
            <p:nvPr/>
          </p:nvSpPr>
          <p:spPr>
            <a:xfrm>
              <a:off x="-1210031" y="-1384592"/>
              <a:ext cx="5221592" cy="2279326"/>
            </a:xfrm>
            <a:prstGeom prst="ellipse">
              <a:avLst/>
            </a:prstGeom>
            <a:noFill/>
            <a:ln w="4762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89C89F1-1B67-4F4D-0785-7651668AA2E9}"/>
                </a:ext>
              </a:extLst>
            </p:cNvPr>
            <p:cNvSpPr txBox="1"/>
            <p:nvPr/>
          </p:nvSpPr>
          <p:spPr>
            <a:xfrm>
              <a:off x="4585773" y="107241"/>
              <a:ext cx="2655344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latin typeface="Bodoni MT Condensed" panose="02070606080606020203" pitchFamily="18" charset="0"/>
                </a:rPr>
                <a:t>31</a:t>
              </a:r>
              <a:r>
                <a:rPr lang="el-GR" sz="1600" b="1" baseline="30000" dirty="0">
                  <a:latin typeface="Bodoni MT Condensed" panose="02070606080606020203" pitchFamily="18" charset="0"/>
                </a:rPr>
                <a:t>ο</a:t>
              </a:r>
              <a:r>
                <a:rPr lang="el-GR" sz="1600" b="1" dirty="0">
                  <a:latin typeface="Bodoni MT Condensed" panose="02070606080606020203" pitchFamily="18" charset="0"/>
                </a:rPr>
                <a:t> </a:t>
              </a:r>
              <a:r>
                <a:rPr lang="el-GR" sz="13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Επιστημονικό Συνέδριο Φοιτητών Ιατρικής Ελλάδος</a:t>
              </a:r>
              <a:endParaRPr lang="de-DE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7671EE5-3D79-3C91-5E94-8FB19AFF5555}"/>
                </a:ext>
              </a:extLst>
            </p:cNvPr>
            <p:cNvSpPr txBox="1"/>
            <p:nvPr/>
          </p:nvSpPr>
          <p:spPr>
            <a:xfrm>
              <a:off x="8180441" y="107242"/>
              <a:ext cx="285106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latin typeface="Bodoni MT Condensed" panose="02070606080606020203" pitchFamily="18" charset="0"/>
                </a:rPr>
                <a:t>19</a:t>
              </a:r>
              <a:r>
                <a:rPr lang="en-GB" sz="1600" b="1" baseline="30000" dirty="0" err="1">
                  <a:latin typeface="Bodoni MT Condensed" panose="02070606080606020203" pitchFamily="18" charset="0"/>
                </a:rPr>
                <a:t>th</a:t>
              </a:r>
              <a:r>
                <a:rPr lang="en-GB" sz="1600" b="1" dirty="0">
                  <a:latin typeface="Bodoni MT Condensed" panose="02070606080606020203" pitchFamily="18" charset="0"/>
                </a:rPr>
                <a:t> </a:t>
              </a:r>
              <a:r>
                <a:rPr lang="en-GB" sz="13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International Forum for Medical Students and Junior Doctors</a:t>
              </a:r>
              <a:endParaRPr lang="de-DE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Εικόνα 11">
              <a:extLst>
                <a:ext uri="{FF2B5EF4-FFF2-40B4-BE49-F238E27FC236}">
                  <a16:creationId xmlns:a16="http://schemas.microsoft.com/office/drawing/2014/main" id="{F06C5365-F99D-D46C-16DF-FFC10E89A2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rgbClr val="D7DCD6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8191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82" b="44324"/>
            <a:stretch/>
          </p:blipFill>
          <p:spPr>
            <a:xfrm>
              <a:off x="235683" y="-93440"/>
              <a:ext cx="1368850" cy="1324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575008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fie31 - Αντιγραφή - Αντιγραφή" id="{113A8D42-94B0-4B5D-90B5-F8552EE3334A}" vid="{69DA9282-DA9C-488F-B3ED-4D12F2FCE9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734</Words>
  <Application>Microsoft Office PowerPoint</Application>
  <PresentationFormat>Widescreen</PresentationFormat>
  <Paragraphs>151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Bodoni MT Condensed</vt:lpstr>
      <vt:lpstr>Calibri</vt:lpstr>
      <vt:lpstr>Calibri Light</vt:lpstr>
      <vt:lpstr>Roboto</vt:lpstr>
      <vt:lpstr>Θέμα του Office</vt:lpstr>
      <vt:lpstr>PowerPoint Presentation</vt:lpstr>
      <vt:lpstr>Εισαγωγή</vt:lpstr>
      <vt:lpstr>Εισαγωγή</vt:lpstr>
      <vt:lpstr>Εισαγωγή</vt:lpstr>
      <vt:lpstr>Εισαγωγή</vt:lpstr>
      <vt:lpstr>Εισαγωγή</vt:lpstr>
      <vt:lpstr>Διαφάνεια Κειμένου</vt:lpstr>
      <vt:lpstr>PowerPoint Presentation</vt:lpstr>
      <vt:lpstr>PowerPoint Presentation</vt:lpstr>
      <vt:lpstr>PowerPoint Presentation</vt:lpstr>
      <vt:lpstr>Εισαγωγή</vt:lpstr>
      <vt:lpstr>Περιεχόμενα</vt:lpstr>
      <vt:lpstr>PowerPoint Presentation</vt:lpstr>
      <vt:lpstr>—Κάποιος Σημαντικός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Ευχαριστώ για την προσοχή σας!</vt:lpstr>
      <vt:lpstr>Ευχαριστώ για την προσοχή σας!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Gold</dc:creator>
  <cp:lastModifiedBy>Sophia Antoniadi</cp:lastModifiedBy>
  <cp:revision>129</cp:revision>
  <dcterms:created xsi:type="dcterms:W3CDTF">2024-09-02T13:01:47Z</dcterms:created>
  <dcterms:modified xsi:type="dcterms:W3CDTF">2024-09-08T14:48:21Z</dcterms:modified>
</cp:coreProperties>
</file>