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989A"/>
    <a:srgbClr val="A3B8BD"/>
    <a:srgbClr val="2C0001"/>
    <a:srgbClr val="514F97"/>
    <a:srgbClr val="9493B3"/>
    <a:srgbClr val="EDCFF9"/>
    <a:srgbClr val="E4D0F8"/>
    <a:srgbClr val="CDB1F5"/>
    <a:srgbClr val="EDD3F9"/>
    <a:srgbClr val="F1D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0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22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 custLinFactX="700000" custLinFactY="-166796" custLinFactNeighborX="706999" custLinFactNeighborY="-200000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 custLinFactNeighborY="0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E00A6C03-4A6C-4DBB-A150-FD559DDC7D07}" type="presOf" srcId="{FAEFFFF1-E759-4844-8979-E5F067EACA73}" destId="{500A7FF5-4A0C-4872-BC31-B7E62312AE29}" srcOrd="0" destOrd="0" presId="urn:microsoft.com/office/officeart/2008/layout/AlternatingHexagons"/>
    <dgm:cxn modelId="{6866500B-E9AB-4CED-BF39-6B70479651D8}" type="presOf" srcId="{FD0A78A0-965B-4065-8758-5136EB7B1EF5}" destId="{996E4A34-0C3A-4AB3-9A6E-933F938C660A}" srcOrd="0" destOrd="0" presId="urn:microsoft.com/office/officeart/2008/layout/AlternatingHexagons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8851923D-431E-46FC-9CF6-D5A79069371C}" type="presOf" srcId="{4536C284-E38F-4FC7-997A-F736F1E844DE}" destId="{24F31F2A-2CC6-4895-9FF0-C0423B70940D}" srcOrd="0" destOrd="0" presId="urn:microsoft.com/office/officeart/2008/layout/AlternatingHexagons"/>
    <dgm:cxn modelId="{435C5976-E26E-437E-A867-A4C8FDE83110}" type="presOf" srcId="{0447B9C5-C46F-4F58-9F46-78A43B295470}" destId="{BD9E120E-77A3-4322-954F-B5409AE16AE3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EE667792-BC8C-4995-A624-4551BE18BD90}" type="presOf" srcId="{8DDE6482-63D6-40FA-B1D3-4D6606DFFB2E}" destId="{6C5E8407-9B96-4DA8-9D52-77FC17D80D09}" srcOrd="0" destOrd="0" presId="urn:microsoft.com/office/officeart/2008/layout/AlternatingHexagons"/>
    <dgm:cxn modelId="{E783BE98-59E3-4C9B-977A-0E984FF9E69A}" type="presOf" srcId="{91BFDAFC-9B8D-4C30-A3E0-0DDBC29F125B}" destId="{D696DBB9-0FDA-43E8-AA8C-AFE5F4E42050}" srcOrd="0" destOrd="0" presId="urn:microsoft.com/office/officeart/2008/layout/AlternatingHexagons"/>
    <dgm:cxn modelId="{9CCFA79A-868D-4FC5-983F-48750D5B15B1}" type="presOf" srcId="{85629305-82FE-4B1C-B2A4-9756F91B9C86}" destId="{5FB082F6-01B3-45C4-923D-4DBE7BC7C2D4}" srcOrd="0" destOrd="0" presId="urn:microsoft.com/office/officeart/2008/layout/AlternatingHexagons"/>
    <dgm:cxn modelId="{3753FCAA-D68A-4661-A3A8-F7530F5BD67C}" type="presOf" srcId="{E1666081-CBDD-4799-855A-B5DABF24F0AF}" destId="{ED0C11F6-8E03-4228-8D1A-1D07CD52FADA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DDFB9FE1-7B7E-49FE-A224-F319834FFE1F}" type="presOf" srcId="{9D7C8450-2CB1-404B-BEFE-86DE8A72A389}" destId="{7D4E20AA-37E2-47A8-8707-235F6B707C50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615DD8FA-3A76-4389-8E4B-F3EA7425F324}" type="presOf" srcId="{6791A10F-9059-4429-859B-C4D2A16A4B91}" destId="{AA8196C0-A443-483A-8E14-ED00FAF03801}" srcOrd="0" destOrd="0" presId="urn:microsoft.com/office/officeart/2008/layout/AlternatingHexagons"/>
    <dgm:cxn modelId="{F46748BE-7DD4-4789-B660-72FFD7D0F9FE}" type="presParOf" srcId="{5FB082F6-01B3-45C4-923D-4DBE7BC7C2D4}" destId="{1A35AF1F-F776-4747-A309-2F399B534B82}" srcOrd="0" destOrd="0" presId="urn:microsoft.com/office/officeart/2008/layout/AlternatingHexagons"/>
    <dgm:cxn modelId="{0BDA47C3-1242-451E-B474-B1C43DE26A13}" type="presParOf" srcId="{1A35AF1F-F776-4747-A309-2F399B534B82}" destId="{ED0C11F6-8E03-4228-8D1A-1D07CD52FADA}" srcOrd="0" destOrd="0" presId="urn:microsoft.com/office/officeart/2008/layout/AlternatingHexagons"/>
    <dgm:cxn modelId="{11C94ACC-A794-45B8-AF0E-7497A3913523}" type="presParOf" srcId="{1A35AF1F-F776-4747-A309-2F399B534B82}" destId="{AA8196C0-A443-483A-8E14-ED00FAF03801}" srcOrd="1" destOrd="0" presId="urn:microsoft.com/office/officeart/2008/layout/AlternatingHexagons"/>
    <dgm:cxn modelId="{DF14F7D4-5D9C-4374-9B23-2C6636ECAAD0}" type="presParOf" srcId="{1A35AF1F-F776-4747-A309-2F399B534B82}" destId="{166EE7C5-B903-45D8-8383-EFC2A157A92B}" srcOrd="2" destOrd="0" presId="urn:microsoft.com/office/officeart/2008/layout/AlternatingHexagons"/>
    <dgm:cxn modelId="{74A51384-3180-4441-ACCE-8CD126F2679B}" type="presParOf" srcId="{1A35AF1F-F776-4747-A309-2F399B534B82}" destId="{5A789BA3-5BDC-47A3-9C48-BBFDCB96E628}" srcOrd="3" destOrd="0" presId="urn:microsoft.com/office/officeart/2008/layout/AlternatingHexagons"/>
    <dgm:cxn modelId="{44B39C39-5AD5-4BC7-BF99-6D15BAF4A6EC}" type="presParOf" srcId="{1A35AF1F-F776-4747-A309-2F399B534B82}" destId="{500A7FF5-4A0C-4872-BC31-B7E62312AE29}" srcOrd="4" destOrd="0" presId="urn:microsoft.com/office/officeart/2008/layout/AlternatingHexagons"/>
    <dgm:cxn modelId="{B8AA8E79-FA60-4E4A-9540-4E14116A3F65}" type="presParOf" srcId="{5FB082F6-01B3-45C4-923D-4DBE7BC7C2D4}" destId="{98D6BEB7-33C8-4191-85EA-49243A6AA5BB}" srcOrd="1" destOrd="0" presId="urn:microsoft.com/office/officeart/2008/layout/AlternatingHexagons"/>
    <dgm:cxn modelId="{18A9EFD0-7D3A-42F5-A655-7DC8AF2379C1}" type="presParOf" srcId="{5FB082F6-01B3-45C4-923D-4DBE7BC7C2D4}" destId="{A69BE243-3BD2-4C05-B358-9C65D08C6FED}" srcOrd="2" destOrd="0" presId="urn:microsoft.com/office/officeart/2008/layout/AlternatingHexagons"/>
    <dgm:cxn modelId="{F5D742DA-4B9F-4FF9-9A3F-19F9820C227E}" type="presParOf" srcId="{A69BE243-3BD2-4C05-B358-9C65D08C6FED}" destId="{24F31F2A-2CC6-4895-9FF0-C0423B70940D}" srcOrd="0" destOrd="0" presId="urn:microsoft.com/office/officeart/2008/layout/AlternatingHexagons"/>
    <dgm:cxn modelId="{6092619B-351F-4CDE-80AB-4D76872D6E91}" type="presParOf" srcId="{A69BE243-3BD2-4C05-B358-9C65D08C6FED}" destId="{996E4A34-0C3A-4AB3-9A6E-933F938C660A}" srcOrd="1" destOrd="0" presId="urn:microsoft.com/office/officeart/2008/layout/AlternatingHexagons"/>
    <dgm:cxn modelId="{21CF0CFE-4F24-4F2B-A632-C166A86077A5}" type="presParOf" srcId="{A69BE243-3BD2-4C05-B358-9C65D08C6FED}" destId="{FCA0C7B2-6A53-4EDB-AE9F-0E4BAB9A78EE}" srcOrd="2" destOrd="0" presId="urn:microsoft.com/office/officeart/2008/layout/AlternatingHexagons"/>
    <dgm:cxn modelId="{AA16A8E7-FB20-4128-8900-B734E01DD4D1}" type="presParOf" srcId="{A69BE243-3BD2-4C05-B358-9C65D08C6FED}" destId="{69036681-9B5D-439B-B834-E7A34888368F}" srcOrd="3" destOrd="0" presId="urn:microsoft.com/office/officeart/2008/layout/AlternatingHexagons"/>
    <dgm:cxn modelId="{0E254C55-AD4C-4C61-BF49-AA63090D67EB}" type="presParOf" srcId="{A69BE243-3BD2-4C05-B358-9C65D08C6FED}" destId="{6C5E8407-9B96-4DA8-9D52-77FC17D80D09}" srcOrd="4" destOrd="0" presId="urn:microsoft.com/office/officeart/2008/layout/AlternatingHexagons"/>
    <dgm:cxn modelId="{67895D9C-F60A-48D1-A8B6-6CE24365726C}" type="presParOf" srcId="{5FB082F6-01B3-45C4-923D-4DBE7BC7C2D4}" destId="{C635EDD0-6CC5-4D19-BBD4-E7976FFCB000}" srcOrd="3" destOrd="0" presId="urn:microsoft.com/office/officeart/2008/layout/AlternatingHexagons"/>
    <dgm:cxn modelId="{F6BF4716-0DEA-4565-8923-1E650F25C5DA}" type="presParOf" srcId="{5FB082F6-01B3-45C4-923D-4DBE7BC7C2D4}" destId="{A47D13F5-1AD7-4E7A-9FED-020AD2B84A36}" srcOrd="4" destOrd="0" presId="urn:microsoft.com/office/officeart/2008/layout/AlternatingHexagons"/>
    <dgm:cxn modelId="{6DBF0749-2C97-474A-836B-9AF54D7C8E63}" type="presParOf" srcId="{A47D13F5-1AD7-4E7A-9FED-020AD2B84A36}" destId="{7D4E20AA-37E2-47A8-8707-235F6B707C50}" srcOrd="0" destOrd="0" presId="urn:microsoft.com/office/officeart/2008/layout/AlternatingHexagons"/>
    <dgm:cxn modelId="{DDDC3712-5330-4C9C-8B1F-C56FD1F91EAD}" type="presParOf" srcId="{A47D13F5-1AD7-4E7A-9FED-020AD2B84A36}" destId="{D696DBB9-0FDA-43E8-AA8C-AFE5F4E42050}" srcOrd="1" destOrd="0" presId="urn:microsoft.com/office/officeart/2008/layout/AlternatingHexagons"/>
    <dgm:cxn modelId="{518894FB-6BB6-4197-BEF4-9452EF2A842A}" type="presParOf" srcId="{A47D13F5-1AD7-4E7A-9FED-020AD2B84A36}" destId="{4E263A7D-70B4-4EC2-8350-C1AE5941212C}" srcOrd="2" destOrd="0" presId="urn:microsoft.com/office/officeart/2008/layout/AlternatingHexagons"/>
    <dgm:cxn modelId="{D34672DA-6BD2-4631-84CB-CA3A68BF1156}" type="presParOf" srcId="{A47D13F5-1AD7-4E7A-9FED-020AD2B84A36}" destId="{91A3D77E-9B02-4808-A3EF-CE0C856FC289}" srcOrd="3" destOrd="0" presId="urn:microsoft.com/office/officeart/2008/layout/AlternatingHexagons"/>
    <dgm:cxn modelId="{3184DF5E-A4F3-4C2A-BB0A-EB1ECA472CCC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800" kern="1200" dirty="0"/>
            <a:t> </a:t>
          </a:r>
          <a:endParaRPr lang="en-CA" sz="800" kern="1200" dirty="0"/>
        </a:p>
      </dsp:txBody>
      <dsp:txXfrm rot="-5400000">
        <a:off x="749071" y="41108"/>
        <a:ext cx="156431" cy="179806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-5400000">
        <a:off x="503628" y="41108"/>
        <a:ext cx="156431" cy="179806"/>
      </dsp:txXfrm>
    </dsp:sp>
    <dsp:sp modelId="{24F31F2A-2CC6-4895-9FF0-C0423B70940D}">
      <dsp:nvSpPr>
        <dsp:cNvPr id="0" name=""/>
        <dsp:cNvSpPr/>
      </dsp:nvSpPr>
      <dsp:spPr>
        <a:xfrm rot="5400000">
          <a:off x="1294039" y="16979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800" kern="1200" dirty="0"/>
            <a:t> </a:t>
          </a:r>
          <a:endParaRPr lang="en-CA" sz="800" kern="1200" dirty="0"/>
        </a:p>
      </dsp:txBody>
      <dsp:txXfrm rot="-5400000">
        <a:off x="1346433" y="40707"/>
        <a:ext cx="156431" cy="179806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-5400000">
        <a:off x="871323" y="262832"/>
        <a:ext cx="156431" cy="179806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800" kern="1200" dirty="0"/>
            <a:t> </a:t>
          </a:r>
          <a:endParaRPr lang="en-CA" sz="800" kern="1200" dirty="0"/>
        </a:p>
      </dsp:txBody>
      <dsp:txXfrm rot="-5400000">
        <a:off x="749071" y="484556"/>
        <a:ext cx="156431" cy="179806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200" kern="1200"/>
        </a:p>
      </dsp:txBody>
      <dsp:txXfrm rot="-5400000">
        <a:off x="503628" y="484556"/>
        <a:ext cx="156431" cy="179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C71614-ED19-F16D-6B7A-165B78FB6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6E577F1-1CB8-06E0-7B93-C45121F19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024D33-82E7-F8C1-F1AD-E11AD6C894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AF30B4-5DB0-5402-A828-1E9A3B77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23326E-1A3E-A702-2867-7EED4CF8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15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413773-9807-1E8B-84B7-3EFB3850A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54A72ED-5FD4-480E-4BB5-C2EDB97F4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C92509B-6923-66CB-A0F9-620C7F12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BD482C-97B1-F9A8-534B-CD5C6811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E43CCF-C8B1-D6EF-7E4F-257357E5A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76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26AEE5F-384C-03A0-CECD-C8DDA8F26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DABB3CB-0597-2E50-BFC7-A354CA8D2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85EBF8-A20D-8DD1-6797-71BF5E837D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D7DAAE-4138-8B32-4CCF-1C92CF64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3B80636-B4F1-7D14-9F5B-0BCEF97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632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7060C7-7D74-3CA0-12B7-14402FC6D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F5E155-4134-5084-EBBC-1A5759F6E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57A4F8-08F8-1871-A159-813F3C6F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4E31A5-357F-CCB9-3238-AB089FB89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96C0124-40D6-546F-1EE6-D40F10F0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33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9211A1-625E-5333-B528-50452A408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39B03F8-6A7F-6F7B-F15C-0359B2E90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FDA602-925B-50A7-BC0A-95146E8C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92325D-02D7-75D6-07A5-F05DEDC7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089DBAC-97BE-897C-E0CE-B13E37D9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99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DF12A7-6605-2D05-91B1-5E31FC57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3032FA3-5A8B-4BA3-65DF-9D8B8BD45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1E5A282-DBFA-83ED-D09C-F30A25620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0357B99-3A92-08CC-C48D-74389B87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F789B8E-BBAF-A1E3-7B8F-EAF77753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63742A4-709D-1A99-CE29-7260ED47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70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724959-49C8-6E32-106E-2AB76E22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39FDD7-6A75-D012-27C7-9EB2AE5DE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EA1CC73-BE9A-AA6D-1295-A4F0C3F6B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5FC82E3-3D28-95D1-C128-F3761C76C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F6AF10C-CA6B-8B9B-091A-FEF8DA883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E56FBFE-9735-6FCE-82E1-ABA428CFF0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8EA888B-2D1C-9DA6-A074-668AD9F03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6B9EE39-1EED-53DB-0BF9-841BE1244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820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EA5960-65E6-8236-4D4F-B3B451D9B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EBED00D-3A2F-BA8F-C644-726D1C983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49E69C4-5659-F227-15F2-D66F79F8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D08DF9A-FFF7-6A01-0993-00B06111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76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2A2C931-692F-4F51-E53C-E7DB3DBA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752589F-FC9E-078F-AF6E-7C95CFD7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7160AEB-F605-9921-F92F-4AA5769A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32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125F7E-12CE-D17F-2A9B-DEE976E54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248E2E-9F36-84AA-B21E-3D78EFF1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DF48D74-5E9B-52FE-3B76-AE5075617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283BB1B-E624-8F5A-11B6-12EAF9CE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D7BB816-788D-0276-1299-DC6604FA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4C44B03-33BE-014F-DF1E-7E9FD6E08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41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37AD27-38F9-7D09-ECC9-00951253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9D92891-3EC3-28BD-C4F9-94FD71033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1D780B6-E6A7-CD6C-6527-B2C7BE05F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3527A44-0D48-5D45-71DD-3F8F067D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CBC7F-AC3F-4A63-B543-4F02A139A2AA}" type="datetimeFigureOut">
              <a:rPr lang="el-GR" smtClean="0"/>
              <a:t>12/10/24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9565E09-F7E2-1049-5244-3D6DE7964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B1D5F1D-B566-BB34-F3DC-B8DB0BF5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23A004-464B-4C23-BE84-8EB744F5702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513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7000">
              <a:srgbClr val="A3B8BD"/>
            </a:gs>
            <a:gs pos="100000">
              <a:srgbClr val="86989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black and white image of a black and white flag&#10;&#10;Description automatically generated">
            <a:extLst>
              <a:ext uri="{FF2B5EF4-FFF2-40B4-BE49-F238E27FC236}">
                <a16:creationId xmlns:a16="http://schemas.microsoft.com/office/drawing/2014/main" id="{07B1233A-2FAD-402D-F9B6-30593C27C40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72" r="24576"/>
          <a:stretch/>
        </p:blipFill>
        <p:spPr>
          <a:xfrm rot="10800000">
            <a:off x="-3" y="5638806"/>
            <a:ext cx="2982491" cy="121919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8C8B577-C76E-D3F9-80DA-606F7AE674D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97" b="55574"/>
          <a:stretch/>
        </p:blipFill>
        <p:spPr>
          <a:xfrm>
            <a:off x="-1" y="5447479"/>
            <a:ext cx="1489177" cy="1410521"/>
          </a:xfrm>
          <a:prstGeom prst="rect">
            <a:avLst/>
          </a:prstGeom>
        </p:spPr>
      </p:pic>
      <p:pic>
        <p:nvPicPr>
          <p:cNvPr id="25" name="Picture 24" descr="A black and white image of a black and white flag&#10;&#10;Description automatically generated">
            <a:extLst>
              <a:ext uri="{FF2B5EF4-FFF2-40B4-BE49-F238E27FC236}">
                <a16:creationId xmlns:a16="http://schemas.microsoft.com/office/drawing/2014/main" id="{8C2FF9CE-1426-689C-B423-97D51E5AF0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72"/>
          <a:stretch/>
        </p:blipFill>
        <p:spPr>
          <a:xfrm rot="10800000" flipH="1">
            <a:off x="2408379" y="5638806"/>
            <a:ext cx="3954296" cy="1219194"/>
          </a:xfrm>
          <a:prstGeom prst="rect">
            <a:avLst/>
          </a:prstGeom>
        </p:spPr>
      </p:pic>
      <p:pic>
        <p:nvPicPr>
          <p:cNvPr id="26" name="Picture 25" descr="A black and white image of a black and white flag&#10;&#10;Description automatically generated">
            <a:extLst>
              <a:ext uri="{FF2B5EF4-FFF2-40B4-BE49-F238E27FC236}">
                <a16:creationId xmlns:a16="http://schemas.microsoft.com/office/drawing/2014/main" id="{12B62CCC-CBE5-C12D-DEE8-4A9F486153F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72"/>
          <a:stretch/>
        </p:blipFill>
        <p:spPr>
          <a:xfrm rot="10800000">
            <a:off x="5771781" y="5638806"/>
            <a:ext cx="3954296" cy="1219194"/>
          </a:xfrm>
          <a:prstGeom prst="rect">
            <a:avLst/>
          </a:prstGeom>
        </p:spPr>
      </p:pic>
      <p:pic>
        <p:nvPicPr>
          <p:cNvPr id="27" name="Picture 26" descr="A black and white image of a black and white flag&#10;&#10;Description automatically generated">
            <a:extLst>
              <a:ext uri="{FF2B5EF4-FFF2-40B4-BE49-F238E27FC236}">
                <a16:creationId xmlns:a16="http://schemas.microsoft.com/office/drawing/2014/main" id="{CB34EDAD-2361-2112-2DF0-E77B73949D1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72" r="23121"/>
          <a:stretch/>
        </p:blipFill>
        <p:spPr>
          <a:xfrm rot="10800000" flipH="1">
            <a:off x="9151964" y="5638806"/>
            <a:ext cx="3040036" cy="121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>
            <a:extLst>
              <a:ext uri="{FF2B5EF4-FFF2-40B4-BE49-F238E27FC236}">
                <a16:creationId xmlns:a16="http://schemas.microsoft.com/office/drawing/2014/main" id="{D53EC3ED-113F-28D9-9E5C-117638D3614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074193" y="399829"/>
            <a:ext cx="5791200" cy="485606"/>
          </a:xfrm>
          <a:prstGeom prst="rect">
            <a:avLst/>
          </a:prstGeom>
          <a:noFill/>
        </p:spPr>
        <p:txBody>
          <a:bodyPr wrap="square" lIns="14566" tIns="7283" rIns="14566" bIns="7283">
            <a:spAutoFit/>
          </a:bodyPr>
          <a:lstStyle/>
          <a:p>
            <a:pPr defTabSz="812800" eaLnBrk="1" hangingPunct="1">
              <a:defRPr/>
            </a:pPr>
            <a:r>
              <a:rPr lang="fr-CA" altLang="en-US" sz="2500" b="1" dirty="0">
                <a:solidFill>
                  <a:srgbClr val="2C00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POSTER</a:t>
            </a:r>
            <a:r>
              <a:rPr lang="el-GR" altLang="en-US" sz="2500" b="1" dirty="0">
                <a:solidFill>
                  <a:srgbClr val="2C00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fr-CA" altLang="en-US" sz="2500" b="1" dirty="0">
                <a:solidFill>
                  <a:srgbClr val="2C00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TITLE</a:t>
            </a:r>
            <a:br>
              <a:rPr lang="fr-CA" altLang="en-US" sz="2300" dirty="0">
                <a:solidFill>
                  <a:srgbClr val="2C00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CA" altLang="en-US" sz="900" i="1" dirty="0" err="1">
                <a:solidFill>
                  <a:srgbClr val="2C00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Authors</a:t>
            </a:r>
            <a:r>
              <a:rPr lang="fr-CA" altLang="en-US" sz="900" i="1" dirty="0">
                <a:solidFill>
                  <a:srgbClr val="2C00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&amp; Institutions</a:t>
            </a:r>
            <a:endParaRPr lang="en-CA" altLang="en-US" sz="900" i="1" dirty="0">
              <a:solidFill>
                <a:srgbClr val="2C000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C81AFB0-8F86-95C9-E713-163366874C6E}"/>
              </a:ext>
            </a:extLst>
          </p:cNvPr>
          <p:cNvSpPr/>
          <p:nvPr/>
        </p:nvSpPr>
        <p:spPr bwMode="auto">
          <a:xfrm>
            <a:off x="164666" y="1239754"/>
            <a:ext cx="3619934" cy="138081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19934"/>
                      <a:gd name="connsiteY0" fmla="*/ 0 h 138081"/>
                      <a:gd name="connsiteX1" fmla="*/ 3619934 w 3619934"/>
                      <a:gd name="connsiteY1" fmla="*/ 0 h 138081"/>
                      <a:gd name="connsiteX2" fmla="*/ 3619934 w 3619934"/>
                      <a:gd name="connsiteY2" fmla="*/ 138081 h 138081"/>
                      <a:gd name="connsiteX3" fmla="*/ 0 w 3619934"/>
                      <a:gd name="connsiteY3" fmla="*/ 138081 h 138081"/>
                      <a:gd name="connsiteX4" fmla="*/ 0 w 3619934"/>
                      <a:gd name="connsiteY4" fmla="*/ 0 h 138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19934" h="138081" extrusionOk="0">
                        <a:moveTo>
                          <a:pt x="0" y="0"/>
                        </a:moveTo>
                        <a:cubicBezTo>
                          <a:pt x="479414" y="118645"/>
                          <a:pt x="2297087" y="116012"/>
                          <a:pt x="3619934" y="0"/>
                        </a:cubicBezTo>
                        <a:cubicBezTo>
                          <a:pt x="3611214" y="53063"/>
                          <a:pt x="3614515" y="101820"/>
                          <a:pt x="3619934" y="138081"/>
                        </a:cubicBezTo>
                        <a:cubicBezTo>
                          <a:pt x="2116082" y="272681"/>
                          <a:pt x="902008" y="-19115"/>
                          <a:pt x="0" y="138081"/>
                        </a:cubicBezTo>
                        <a:cubicBezTo>
                          <a:pt x="-10084" y="123038"/>
                          <a:pt x="-9018" y="4558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INTRODUCTION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4348A682-82F2-B4CC-B623-C5ABBF18F910}"/>
              </a:ext>
            </a:extLst>
          </p:cNvPr>
          <p:cNvSpPr/>
          <p:nvPr/>
        </p:nvSpPr>
        <p:spPr>
          <a:xfrm>
            <a:off x="164666" y="1460802"/>
            <a:ext cx="3618346" cy="841375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363887920">
                  <a:custGeom>
                    <a:avLst/>
                    <a:gdLst>
                      <a:gd name="connsiteX0" fmla="*/ 0 w 3618346"/>
                      <a:gd name="connsiteY0" fmla="*/ 0 h 841375"/>
                      <a:gd name="connsiteX1" fmla="*/ 3618346 w 3618346"/>
                      <a:gd name="connsiteY1" fmla="*/ 0 h 841375"/>
                      <a:gd name="connsiteX2" fmla="*/ 3618346 w 3618346"/>
                      <a:gd name="connsiteY2" fmla="*/ 841375 h 841375"/>
                      <a:gd name="connsiteX3" fmla="*/ 0 w 3618346"/>
                      <a:gd name="connsiteY3" fmla="*/ 841375 h 841375"/>
                      <a:gd name="connsiteX4" fmla="*/ 0 w 3618346"/>
                      <a:gd name="connsiteY4" fmla="*/ 0 h 841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18346" h="841375" extrusionOk="0">
                        <a:moveTo>
                          <a:pt x="0" y="0"/>
                        </a:moveTo>
                        <a:cubicBezTo>
                          <a:pt x="1004032" y="-43739"/>
                          <a:pt x="2441827" y="9046"/>
                          <a:pt x="3618346" y="0"/>
                        </a:cubicBezTo>
                        <a:cubicBezTo>
                          <a:pt x="3609321" y="275182"/>
                          <a:pt x="3577768" y="534522"/>
                          <a:pt x="3618346" y="841375"/>
                        </a:cubicBezTo>
                        <a:cubicBezTo>
                          <a:pt x="1872386" y="928275"/>
                          <a:pt x="1152942" y="793837"/>
                          <a:pt x="0" y="841375"/>
                        </a:cubicBezTo>
                        <a:cubicBezTo>
                          <a:pt x="-74738" y="620372"/>
                          <a:pt x="20960" y="9742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0" name="Rectangle 43">
            <a:extLst>
              <a:ext uri="{FF2B5EF4-FFF2-40B4-BE49-F238E27FC236}">
                <a16:creationId xmlns:a16="http://schemas.microsoft.com/office/drawing/2014/main" id="{C552C957-DDD4-6A84-7A30-23B1AAB431AA}"/>
              </a:ext>
            </a:extLst>
          </p:cNvPr>
          <p:cNvSpPr/>
          <p:nvPr/>
        </p:nvSpPr>
        <p:spPr bwMode="auto">
          <a:xfrm>
            <a:off x="164666" y="2474127"/>
            <a:ext cx="3618346" cy="131733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891667940">
                  <a:custGeom>
                    <a:avLst/>
                    <a:gdLst>
                      <a:gd name="connsiteX0" fmla="*/ 0 w 3618346"/>
                      <a:gd name="connsiteY0" fmla="*/ 0 h 131733"/>
                      <a:gd name="connsiteX1" fmla="*/ 3618346 w 3618346"/>
                      <a:gd name="connsiteY1" fmla="*/ 0 h 131733"/>
                      <a:gd name="connsiteX2" fmla="*/ 3618346 w 3618346"/>
                      <a:gd name="connsiteY2" fmla="*/ 131733 h 131733"/>
                      <a:gd name="connsiteX3" fmla="*/ 0 w 3618346"/>
                      <a:gd name="connsiteY3" fmla="*/ 131733 h 131733"/>
                      <a:gd name="connsiteX4" fmla="*/ 0 w 3618346"/>
                      <a:gd name="connsiteY4" fmla="*/ 0 h 1317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18346" h="131733" extrusionOk="0">
                        <a:moveTo>
                          <a:pt x="0" y="0"/>
                        </a:moveTo>
                        <a:cubicBezTo>
                          <a:pt x="1513220" y="-70953"/>
                          <a:pt x="2182405" y="110611"/>
                          <a:pt x="3618346" y="0"/>
                        </a:cubicBezTo>
                        <a:cubicBezTo>
                          <a:pt x="3619485" y="34510"/>
                          <a:pt x="3609952" y="96566"/>
                          <a:pt x="3618346" y="131733"/>
                        </a:cubicBezTo>
                        <a:cubicBezTo>
                          <a:pt x="2350937" y="38774"/>
                          <a:pt x="440391" y="64519"/>
                          <a:pt x="0" y="131733"/>
                        </a:cubicBezTo>
                        <a:cubicBezTo>
                          <a:pt x="-9750" y="104558"/>
                          <a:pt x="5045" y="2181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PURPOSE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29">
            <a:extLst>
              <a:ext uri="{FF2B5EF4-FFF2-40B4-BE49-F238E27FC236}">
                <a16:creationId xmlns:a16="http://schemas.microsoft.com/office/drawing/2014/main" id="{1CE67D84-C561-5B0C-6863-D776D35C9D2D}"/>
              </a:ext>
            </a:extLst>
          </p:cNvPr>
          <p:cNvSpPr/>
          <p:nvPr/>
        </p:nvSpPr>
        <p:spPr>
          <a:xfrm>
            <a:off x="166254" y="2688827"/>
            <a:ext cx="3618345" cy="993775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507669290">
                  <a:custGeom>
                    <a:avLst/>
                    <a:gdLst>
                      <a:gd name="connsiteX0" fmla="*/ 0 w 3618345"/>
                      <a:gd name="connsiteY0" fmla="*/ 0 h 993775"/>
                      <a:gd name="connsiteX1" fmla="*/ 3618345 w 3618345"/>
                      <a:gd name="connsiteY1" fmla="*/ 0 h 993775"/>
                      <a:gd name="connsiteX2" fmla="*/ 3618345 w 3618345"/>
                      <a:gd name="connsiteY2" fmla="*/ 993775 h 993775"/>
                      <a:gd name="connsiteX3" fmla="*/ 0 w 3618345"/>
                      <a:gd name="connsiteY3" fmla="*/ 993775 h 993775"/>
                      <a:gd name="connsiteX4" fmla="*/ 0 w 3618345"/>
                      <a:gd name="connsiteY4" fmla="*/ 0 h 993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18345" h="993775" extrusionOk="0">
                        <a:moveTo>
                          <a:pt x="0" y="0"/>
                        </a:moveTo>
                        <a:cubicBezTo>
                          <a:pt x="840739" y="-76"/>
                          <a:pt x="1929180" y="-113451"/>
                          <a:pt x="3618345" y="0"/>
                        </a:cubicBezTo>
                        <a:cubicBezTo>
                          <a:pt x="3582558" y="295534"/>
                          <a:pt x="3628936" y="650505"/>
                          <a:pt x="3618345" y="993775"/>
                        </a:cubicBezTo>
                        <a:cubicBezTo>
                          <a:pt x="2549522" y="855254"/>
                          <a:pt x="927141" y="897021"/>
                          <a:pt x="0" y="993775"/>
                        </a:cubicBezTo>
                        <a:cubicBezTo>
                          <a:pt x="-4329" y="726046"/>
                          <a:pt x="47153" y="18631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3" name="Rectangle 46">
            <a:extLst>
              <a:ext uri="{FF2B5EF4-FFF2-40B4-BE49-F238E27FC236}">
                <a16:creationId xmlns:a16="http://schemas.microsoft.com/office/drawing/2014/main" id="{0DF9ED02-D51D-BE47-93CC-CCF2E0E3E165}"/>
              </a:ext>
            </a:extLst>
          </p:cNvPr>
          <p:cNvSpPr/>
          <p:nvPr/>
        </p:nvSpPr>
        <p:spPr bwMode="auto">
          <a:xfrm>
            <a:off x="164666" y="3850985"/>
            <a:ext cx="3618346" cy="131734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4280637522">
                  <a:custGeom>
                    <a:avLst/>
                    <a:gdLst>
                      <a:gd name="connsiteX0" fmla="*/ 0 w 3618346"/>
                      <a:gd name="connsiteY0" fmla="*/ 0 h 131734"/>
                      <a:gd name="connsiteX1" fmla="*/ 3618346 w 3618346"/>
                      <a:gd name="connsiteY1" fmla="*/ 0 h 131734"/>
                      <a:gd name="connsiteX2" fmla="*/ 3618346 w 3618346"/>
                      <a:gd name="connsiteY2" fmla="*/ 131734 h 131734"/>
                      <a:gd name="connsiteX3" fmla="*/ 0 w 3618346"/>
                      <a:gd name="connsiteY3" fmla="*/ 131734 h 131734"/>
                      <a:gd name="connsiteX4" fmla="*/ 0 w 3618346"/>
                      <a:gd name="connsiteY4" fmla="*/ 0 h 1317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18346" h="131734" extrusionOk="0">
                        <a:moveTo>
                          <a:pt x="0" y="0"/>
                        </a:moveTo>
                        <a:cubicBezTo>
                          <a:pt x="1801387" y="113783"/>
                          <a:pt x="1823620" y="-119488"/>
                          <a:pt x="3618346" y="0"/>
                        </a:cubicBezTo>
                        <a:cubicBezTo>
                          <a:pt x="3628763" y="36956"/>
                          <a:pt x="3610215" y="103627"/>
                          <a:pt x="3618346" y="131734"/>
                        </a:cubicBezTo>
                        <a:cubicBezTo>
                          <a:pt x="2981791" y="258167"/>
                          <a:pt x="928476" y="-18398"/>
                          <a:pt x="0" y="131734"/>
                        </a:cubicBezTo>
                        <a:cubicBezTo>
                          <a:pt x="11124" y="75593"/>
                          <a:pt x="-8654" y="4584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METHODS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ectangle 34">
            <a:extLst>
              <a:ext uri="{FF2B5EF4-FFF2-40B4-BE49-F238E27FC236}">
                <a16:creationId xmlns:a16="http://schemas.microsoft.com/office/drawing/2014/main" id="{AB6ADD71-F2B7-B289-BEA4-BBEA81E44241}"/>
              </a:ext>
            </a:extLst>
          </p:cNvPr>
          <p:cNvSpPr/>
          <p:nvPr/>
        </p:nvSpPr>
        <p:spPr>
          <a:xfrm>
            <a:off x="164666" y="4065686"/>
            <a:ext cx="3618346" cy="2472775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054348735">
                  <a:custGeom>
                    <a:avLst/>
                    <a:gdLst>
                      <a:gd name="connsiteX0" fmla="*/ 0 w 3618346"/>
                      <a:gd name="connsiteY0" fmla="*/ 0 h 2472775"/>
                      <a:gd name="connsiteX1" fmla="*/ 3618346 w 3618346"/>
                      <a:gd name="connsiteY1" fmla="*/ 0 h 2472775"/>
                      <a:gd name="connsiteX2" fmla="*/ 3618346 w 3618346"/>
                      <a:gd name="connsiteY2" fmla="*/ 2472775 h 2472775"/>
                      <a:gd name="connsiteX3" fmla="*/ 0 w 3618346"/>
                      <a:gd name="connsiteY3" fmla="*/ 2472775 h 2472775"/>
                      <a:gd name="connsiteX4" fmla="*/ 0 w 3618346"/>
                      <a:gd name="connsiteY4" fmla="*/ 0 h 2472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18346" h="2472775" extrusionOk="0">
                        <a:moveTo>
                          <a:pt x="0" y="0"/>
                        </a:moveTo>
                        <a:cubicBezTo>
                          <a:pt x="649429" y="-129768"/>
                          <a:pt x="2327910" y="-67675"/>
                          <a:pt x="3618346" y="0"/>
                        </a:cubicBezTo>
                        <a:cubicBezTo>
                          <a:pt x="3594363" y="820652"/>
                          <a:pt x="3678936" y="1342027"/>
                          <a:pt x="3618346" y="2472775"/>
                        </a:cubicBezTo>
                        <a:cubicBezTo>
                          <a:pt x="3021115" y="2484184"/>
                          <a:pt x="1399548" y="2537341"/>
                          <a:pt x="0" y="2472775"/>
                        </a:cubicBezTo>
                        <a:cubicBezTo>
                          <a:pt x="-135304" y="1442834"/>
                          <a:pt x="-57435" y="9109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C9E942C8-2299-883C-5EEB-900A9A8455FB}"/>
              </a:ext>
            </a:extLst>
          </p:cNvPr>
          <p:cNvSpPr/>
          <p:nvPr/>
        </p:nvSpPr>
        <p:spPr bwMode="auto">
          <a:xfrm>
            <a:off x="4012406" y="1222503"/>
            <a:ext cx="4167187" cy="149225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732833675">
                  <a:custGeom>
                    <a:avLst/>
                    <a:gdLst>
                      <a:gd name="connsiteX0" fmla="*/ 0 w 4167187"/>
                      <a:gd name="connsiteY0" fmla="*/ 0 h 149225"/>
                      <a:gd name="connsiteX1" fmla="*/ 4167187 w 4167187"/>
                      <a:gd name="connsiteY1" fmla="*/ 0 h 149225"/>
                      <a:gd name="connsiteX2" fmla="*/ 4167187 w 4167187"/>
                      <a:gd name="connsiteY2" fmla="*/ 149225 h 149225"/>
                      <a:gd name="connsiteX3" fmla="*/ 0 w 4167187"/>
                      <a:gd name="connsiteY3" fmla="*/ 149225 h 149225"/>
                      <a:gd name="connsiteX4" fmla="*/ 0 w 4167187"/>
                      <a:gd name="connsiteY4" fmla="*/ 0 h 1492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67187" h="149225" extrusionOk="0">
                        <a:moveTo>
                          <a:pt x="0" y="0"/>
                        </a:moveTo>
                        <a:cubicBezTo>
                          <a:pt x="1333637" y="-118733"/>
                          <a:pt x="3159604" y="11840"/>
                          <a:pt x="4167187" y="0"/>
                        </a:cubicBezTo>
                        <a:cubicBezTo>
                          <a:pt x="4173743" y="59171"/>
                          <a:pt x="4163345" y="131436"/>
                          <a:pt x="4167187" y="149225"/>
                        </a:cubicBezTo>
                        <a:cubicBezTo>
                          <a:pt x="3146772" y="-4830"/>
                          <a:pt x="940022" y="223933"/>
                          <a:pt x="0" y="149225"/>
                        </a:cubicBezTo>
                        <a:cubicBezTo>
                          <a:pt x="-12401" y="87854"/>
                          <a:pt x="10204" y="508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RESULTS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37">
            <a:extLst>
              <a:ext uri="{FF2B5EF4-FFF2-40B4-BE49-F238E27FC236}">
                <a16:creationId xmlns:a16="http://schemas.microsoft.com/office/drawing/2014/main" id="{82F2B220-EB5D-665E-772B-BDEE8BE76249}"/>
              </a:ext>
            </a:extLst>
          </p:cNvPr>
          <p:cNvSpPr/>
          <p:nvPr/>
        </p:nvSpPr>
        <p:spPr>
          <a:xfrm>
            <a:off x="4012406" y="1460802"/>
            <a:ext cx="1957387" cy="3073098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445992399">
                  <a:custGeom>
                    <a:avLst/>
                    <a:gdLst>
                      <a:gd name="connsiteX0" fmla="*/ 0 w 1957387"/>
                      <a:gd name="connsiteY0" fmla="*/ 0 h 3073098"/>
                      <a:gd name="connsiteX1" fmla="*/ 1957387 w 1957387"/>
                      <a:gd name="connsiteY1" fmla="*/ 0 h 3073098"/>
                      <a:gd name="connsiteX2" fmla="*/ 1957387 w 1957387"/>
                      <a:gd name="connsiteY2" fmla="*/ 3073098 h 3073098"/>
                      <a:gd name="connsiteX3" fmla="*/ 0 w 1957387"/>
                      <a:gd name="connsiteY3" fmla="*/ 3073098 h 3073098"/>
                      <a:gd name="connsiteX4" fmla="*/ 0 w 1957387"/>
                      <a:gd name="connsiteY4" fmla="*/ 0 h 30730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57387" h="3073098" extrusionOk="0">
                        <a:moveTo>
                          <a:pt x="0" y="0"/>
                        </a:moveTo>
                        <a:cubicBezTo>
                          <a:pt x="441412" y="121939"/>
                          <a:pt x="1325714" y="-36306"/>
                          <a:pt x="1957387" y="0"/>
                        </a:cubicBezTo>
                        <a:cubicBezTo>
                          <a:pt x="2070691" y="1169863"/>
                          <a:pt x="2015255" y="1856028"/>
                          <a:pt x="1957387" y="3073098"/>
                        </a:cubicBezTo>
                        <a:cubicBezTo>
                          <a:pt x="1484908" y="2973188"/>
                          <a:pt x="203169" y="3041601"/>
                          <a:pt x="0" y="3073098"/>
                        </a:cubicBezTo>
                        <a:cubicBezTo>
                          <a:pt x="151445" y="2166814"/>
                          <a:pt x="81493" y="124272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7" name="Rectangle 40">
            <a:extLst>
              <a:ext uri="{FF2B5EF4-FFF2-40B4-BE49-F238E27FC236}">
                <a16:creationId xmlns:a16="http://schemas.microsoft.com/office/drawing/2014/main" id="{45677C51-6C4D-D83A-C4A7-25C8726BA4D6}"/>
              </a:ext>
            </a:extLst>
          </p:cNvPr>
          <p:cNvSpPr/>
          <p:nvPr/>
        </p:nvSpPr>
        <p:spPr>
          <a:xfrm>
            <a:off x="6139654" y="1454785"/>
            <a:ext cx="2039937" cy="1342925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156607100">
                  <a:custGeom>
                    <a:avLst/>
                    <a:gdLst>
                      <a:gd name="connsiteX0" fmla="*/ 0 w 2039937"/>
                      <a:gd name="connsiteY0" fmla="*/ 0 h 1342925"/>
                      <a:gd name="connsiteX1" fmla="*/ 2039937 w 2039937"/>
                      <a:gd name="connsiteY1" fmla="*/ 0 h 1342925"/>
                      <a:gd name="connsiteX2" fmla="*/ 2039937 w 2039937"/>
                      <a:gd name="connsiteY2" fmla="*/ 1342925 h 1342925"/>
                      <a:gd name="connsiteX3" fmla="*/ 0 w 2039937"/>
                      <a:gd name="connsiteY3" fmla="*/ 1342925 h 1342925"/>
                      <a:gd name="connsiteX4" fmla="*/ 0 w 2039937"/>
                      <a:gd name="connsiteY4" fmla="*/ 0 h 1342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937" h="1342925" extrusionOk="0">
                        <a:moveTo>
                          <a:pt x="0" y="0"/>
                        </a:moveTo>
                        <a:cubicBezTo>
                          <a:pt x="972981" y="-8133"/>
                          <a:pt x="1465046" y="36438"/>
                          <a:pt x="2039937" y="0"/>
                        </a:cubicBezTo>
                        <a:cubicBezTo>
                          <a:pt x="1936500" y="563925"/>
                          <a:pt x="2105424" y="925989"/>
                          <a:pt x="2039937" y="1342925"/>
                        </a:cubicBezTo>
                        <a:cubicBezTo>
                          <a:pt x="1820503" y="1493557"/>
                          <a:pt x="257601" y="1211680"/>
                          <a:pt x="0" y="1342925"/>
                        </a:cubicBezTo>
                        <a:cubicBezTo>
                          <a:pt x="44649" y="849690"/>
                          <a:pt x="-14099" y="26805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7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Figure 1 (optional)</a:t>
            </a:r>
          </a:p>
        </p:txBody>
      </p:sp>
      <p:sp>
        <p:nvSpPr>
          <p:cNvPr id="18" name="Rectangle 42">
            <a:extLst>
              <a:ext uri="{FF2B5EF4-FFF2-40B4-BE49-F238E27FC236}">
                <a16:creationId xmlns:a16="http://schemas.microsoft.com/office/drawing/2014/main" id="{9EC32884-E19C-74FD-C7FE-8279ADD8C657}"/>
              </a:ext>
            </a:extLst>
          </p:cNvPr>
          <p:cNvSpPr/>
          <p:nvPr/>
        </p:nvSpPr>
        <p:spPr>
          <a:xfrm>
            <a:off x="6139654" y="2892972"/>
            <a:ext cx="2039937" cy="1632682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674179390">
                  <a:custGeom>
                    <a:avLst/>
                    <a:gdLst>
                      <a:gd name="connsiteX0" fmla="*/ 0 w 2039937"/>
                      <a:gd name="connsiteY0" fmla="*/ 0 h 1632682"/>
                      <a:gd name="connsiteX1" fmla="*/ 2039937 w 2039937"/>
                      <a:gd name="connsiteY1" fmla="*/ 0 h 1632682"/>
                      <a:gd name="connsiteX2" fmla="*/ 2039937 w 2039937"/>
                      <a:gd name="connsiteY2" fmla="*/ 1632682 h 1632682"/>
                      <a:gd name="connsiteX3" fmla="*/ 0 w 2039937"/>
                      <a:gd name="connsiteY3" fmla="*/ 1632682 h 1632682"/>
                      <a:gd name="connsiteX4" fmla="*/ 0 w 2039937"/>
                      <a:gd name="connsiteY4" fmla="*/ 0 h 16326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39937" h="1632682" extrusionOk="0">
                        <a:moveTo>
                          <a:pt x="0" y="0"/>
                        </a:moveTo>
                        <a:cubicBezTo>
                          <a:pt x="271773" y="21670"/>
                          <a:pt x="1783727" y="125154"/>
                          <a:pt x="2039937" y="0"/>
                        </a:cubicBezTo>
                        <a:cubicBezTo>
                          <a:pt x="2081066" y="790453"/>
                          <a:pt x="2024493" y="1144858"/>
                          <a:pt x="2039937" y="1632682"/>
                        </a:cubicBezTo>
                        <a:cubicBezTo>
                          <a:pt x="1312361" y="1793601"/>
                          <a:pt x="378864" y="1709775"/>
                          <a:pt x="0" y="1632682"/>
                        </a:cubicBezTo>
                        <a:cubicBezTo>
                          <a:pt x="-131960" y="1050140"/>
                          <a:pt x="4585" y="70758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7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Table 1 (optional)</a:t>
            </a:r>
          </a:p>
        </p:txBody>
      </p:sp>
      <p:sp>
        <p:nvSpPr>
          <p:cNvPr id="19" name="Rectangle 54">
            <a:extLst>
              <a:ext uri="{FF2B5EF4-FFF2-40B4-BE49-F238E27FC236}">
                <a16:creationId xmlns:a16="http://schemas.microsoft.com/office/drawing/2014/main" id="{72B17F0A-983A-C9A1-B2A1-86B23645CB4E}"/>
              </a:ext>
            </a:extLst>
          </p:cNvPr>
          <p:cNvSpPr/>
          <p:nvPr/>
        </p:nvSpPr>
        <p:spPr>
          <a:xfrm>
            <a:off x="4012406" y="4655853"/>
            <a:ext cx="4167187" cy="1940666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009579824">
                  <a:custGeom>
                    <a:avLst/>
                    <a:gdLst>
                      <a:gd name="connsiteX0" fmla="*/ 0 w 4167187"/>
                      <a:gd name="connsiteY0" fmla="*/ 0 h 1940666"/>
                      <a:gd name="connsiteX1" fmla="*/ 4167187 w 4167187"/>
                      <a:gd name="connsiteY1" fmla="*/ 0 h 1940666"/>
                      <a:gd name="connsiteX2" fmla="*/ 4167187 w 4167187"/>
                      <a:gd name="connsiteY2" fmla="*/ 1940666 h 1940666"/>
                      <a:gd name="connsiteX3" fmla="*/ 0 w 4167187"/>
                      <a:gd name="connsiteY3" fmla="*/ 1940666 h 1940666"/>
                      <a:gd name="connsiteX4" fmla="*/ 0 w 4167187"/>
                      <a:gd name="connsiteY4" fmla="*/ 0 h 1940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67187" h="1940666" extrusionOk="0">
                        <a:moveTo>
                          <a:pt x="0" y="0"/>
                        </a:moveTo>
                        <a:cubicBezTo>
                          <a:pt x="1109141" y="136564"/>
                          <a:pt x="3124930" y="-31487"/>
                          <a:pt x="4167187" y="0"/>
                        </a:cubicBezTo>
                        <a:cubicBezTo>
                          <a:pt x="4296282" y="791729"/>
                          <a:pt x="4189653" y="1744194"/>
                          <a:pt x="4167187" y="1940666"/>
                        </a:cubicBezTo>
                        <a:cubicBezTo>
                          <a:pt x="2424580" y="1836572"/>
                          <a:pt x="1550893" y="1967272"/>
                          <a:pt x="0" y="1940666"/>
                        </a:cubicBezTo>
                        <a:cubicBezTo>
                          <a:pt x="34960" y="1398591"/>
                          <a:pt x="-1583" y="80451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20" name="Rectangle 36">
            <a:extLst>
              <a:ext uri="{FF2B5EF4-FFF2-40B4-BE49-F238E27FC236}">
                <a16:creationId xmlns:a16="http://schemas.microsoft.com/office/drawing/2014/main" id="{74DCDC2A-03AF-0697-21EA-965A1BD5EF57}"/>
              </a:ext>
            </a:extLst>
          </p:cNvPr>
          <p:cNvSpPr/>
          <p:nvPr/>
        </p:nvSpPr>
        <p:spPr bwMode="auto">
          <a:xfrm>
            <a:off x="8550804" y="1234994"/>
            <a:ext cx="3476530" cy="147600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864217725">
                  <a:custGeom>
                    <a:avLst/>
                    <a:gdLst>
                      <a:gd name="connsiteX0" fmla="*/ 0 w 3476530"/>
                      <a:gd name="connsiteY0" fmla="*/ 0 h 147600"/>
                      <a:gd name="connsiteX1" fmla="*/ 3476530 w 3476530"/>
                      <a:gd name="connsiteY1" fmla="*/ 0 h 147600"/>
                      <a:gd name="connsiteX2" fmla="*/ 3476530 w 3476530"/>
                      <a:gd name="connsiteY2" fmla="*/ 147600 h 147600"/>
                      <a:gd name="connsiteX3" fmla="*/ 0 w 3476530"/>
                      <a:gd name="connsiteY3" fmla="*/ 147600 h 147600"/>
                      <a:gd name="connsiteX4" fmla="*/ 0 w 3476530"/>
                      <a:gd name="connsiteY4" fmla="*/ 0 h 147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6530" h="147600" extrusionOk="0">
                        <a:moveTo>
                          <a:pt x="0" y="0"/>
                        </a:moveTo>
                        <a:cubicBezTo>
                          <a:pt x="516095" y="32847"/>
                          <a:pt x="2304608" y="144493"/>
                          <a:pt x="3476530" y="0"/>
                        </a:cubicBezTo>
                        <a:cubicBezTo>
                          <a:pt x="3484347" y="69927"/>
                          <a:pt x="3479598" y="87556"/>
                          <a:pt x="3476530" y="147600"/>
                        </a:cubicBezTo>
                        <a:cubicBezTo>
                          <a:pt x="2793979" y="120115"/>
                          <a:pt x="924455" y="200884"/>
                          <a:pt x="0" y="147600"/>
                        </a:cubicBezTo>
                        <a:cubicBezTo>
                          <a:pt x="11243" y="87099"/>
                          <a:pt x="4616" y="256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CONCLUSION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id="{E67EA2C8-262E-D98B-88A9-FB46E319D830}"/>
              </a:ext>
            </a:extLst>
          </p:cNvPr>
          <p:cNvSpPr/>
          <p:nvPr/>
        </p:nvSpPr>
        <p:spPr>
          <a:xfrm>
            <a:off x="8550804" y="1454785"/>
            <a:ext cx="3474942" cy="1826096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282434425">
                  <a:custGeom>
                    <a:avLst/>
                    <a:gdLst>
                      <a:gd name="connsiteX0" fmla="*/ 0 w 3474942"/>
                      <a:gd name="connsiteY0" fmla="*/ 0 h 1826096"/>
                      <a:gd name="connsiteX1" fmla="*/ 3474942 w 3474942"/>
                      <a:gd name="connsiteY1" fmla="*/ 0 h 1826096"/>
                      <a:gd name="connsiteX2" fmla="*/ 3474942 w 3474942"/>
                      <a:gd name="connsiteY2" fmla="*/ 1826096 h 1826096"/>
                      <a:gd name="connsiteX3" fmla="*/ 0 w 3474942"/>
                      <a:gd name="connsiteY3" fmla="*/ 1826096 h 1826096"/>
                      <a:gd name="connsiteX4" fmla="*/ 0 w 3474942"/>
                      <a:gd name="connsiteY4" fmla="*/ 0 h 18260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4942" h="1826096" extrusionOk="0">
                        <a:moveTo>
                          <a:pt x="0" y="0"/>
                        </a:moveTo>
                        <a:cubicBezTo>
                          <a:pt x="1632467" y="141840"/>
                          <a:pt x="1999469" y="153016"/>
                          <a:pt x="3474942" y="0"/>
                        </a:cubicBezTo>
                        <a:cubicBezTo>
                          <a:pt x="3583343" y="814546"/>
                          <a:pt x="3416900" y="1005382"/>
                          <a:pt x="3474942" y="1826096"/>
                        </a:cubicBezTo>
                        <a:cubicBezTo>
                          <a:pt x="3086787" y="1889656"/>
                          <a:pt x="470977" y="1756955"/>
                          <a:pt x="0" y="1826096"/>
                        </a:cubicBezTo>
                        <a:cubicBezTo>
                          <a:pt x="-52896" y="999370"/>
                          <a:pt x="27504" y="60093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22" name="Rectangle 56">
            <a:extLst>
              <a:ext uri="{FF2B5EF4-FFF2-40B4-BE49-F238E27FC236}">
                <a16:creationId xmlns:a16="http://schemas.microsoft.com/office/drawing/2014/main" id="{5D70DBDD-7478-950C-11FD-75A6EB89EC3E}"/>
              </a:ext>
            </a:extLst>
          </p:cNvPr>
          <p:cNvSpPr/>
          <p:nvPr/>
        </p:nvSpPr>
        <p:spPr bwMode="auto">
          <a:xfrm>
            <a:off x="8550804" y="3425768"/>
            <a:ext cx="3474942" cy="152150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785657289">
                  <a:custGeom>
                    <a:avLst/>
                    <a:gdLst>
                      <a:gd name="connsiteX0" fmla="*/ 0 w 3474942"/>
                      <a:gd name="connsiteY0" fmla="*/ 0 h 152150"/>
                      <a:gd name="connsiteX1" fmla="*/ 3474942 w 3474942"/>
                      <a:gd name="connsiteY1" fmla="*/ 0 h 152150"/>
                      <a:gd name="connsiteX2" fmla="*/ 3474942 w 3474942"/>
                      <a:gd name="connsiteY2" fmla="*/ 152150 h 152150"/>
                      <a:gd name="connsiteX3" fmla="*/ 0 w 3474942"/>
                      <a:gd name="connsiteY3" fmla="*/ 152150 h 152150"/>
                      <a:gd name="connsiteX4" fmla="*/ 0 w 3474942"/>
                      <a:gd name="connsiteY4" fmla="*/ 0 h 15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4942" h="152150" extrusionOk="0">
                        <a:moveTo>
                          <a:pt x="0" y="0"/>
                        </a:moveTo>
                        <a:cubicBezTo>
                          <a:pt x="1188347" y="61535"/>
                          <a:pt x="1982286" y="98548"/>
                          <a:pt x="3474942" y="0"/>
                        </a:cubicBezTo>
                        <a:cubicBezTo>
                          <a:pt x="3462546" y="50874"/>
                          <a:pt x="3486024" y="127543"/>
                          <a:pt x="3474942" y="152150"/>
                        </a:cubicBezTo>
                        <a:cubicBezTo>
                          <a:pt x="2107704" y="-1612"/>
                          <a:pt x="1246595" y="278940"/>
                          <a:pt x="0" y="152150"/>
                        </a:cubicBezTo>
                        <a:cubicBezTo>
                          <a:pt x="3841" y="92631"/>
                          <a:pt x="-982" y="4597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ACKNOWLEDGEMENTS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id="{F9B76AAB-18EC-E690-96F8-8E11F16CABB8}"/>
              </a:ext>
            </a:extLst>
          </p:cNvPr>
          <p:cNvSpPr/>
          <p:nvPr/>
        </p:nvSpPr>
        <p:spPr>
          <a:xfrm>
            <a:off x="8550804" y="3653229"/>
            <a:ext cx="3474942" cy="808585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823827468">
                  <a:custGeom>
                    <a:avLst/>
                    <a:gdLst>
                      <a:gd name="connsiteX0" fmla="*/ 0 w 3474942"/>
                      <a:gd name="connsiteY0" fmla="*/ 0 h 808585"/>
                      <a:gd name="connsiteX1" fmla="*/ 3474942 w 3474942"/>
                      <a:gd name="connsiteY1" fmla="*/ 0 h 808585"/>
                      <a:gd name="connsiteX2" fmla="*/ 3474942 w 3474942"/>
                      <a:gd name="connsiteY2" fmla="*/ 808585 h 808585"/>
                      <a:gd name="connsiteX3" fmla="*/ 0 w 3474942"/>
                      <a:gd name="connsiteY3" fmla="*/ 808585 h 808585"/>
                      <a:gd name="connsiteX4" fmla="*/ 0 w 3474942"/>
                      <a:gd name="connsiteY4" fmla="*/ 0 h 8085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4942" h="808585" extrusionOk="0">
                        <a:moveTo>
                          <a:pt x="0" y="0"/>
                        </a:moveTo>
                        <a:cubicBezTo>
                          <a:pt x="616286" y="-112637"/>
                          <a:pt x="2656598" y="40672"/>
                          <a:pt x="3474942" y="0"/>
                        </a:cubicBezTo>
                        <a:cubicBezTo>
                          <a:pt x="3419387" y="155652"/>
                          <a:pt x="3522665" y="475631"/>
                          <a:pt x="3474942" y="808585"/>
                        </a:cubicBezTo>
                        <a:cubicBezTo>
                          <a:pt x="3054926" y="688749"/>
                          <a:pt x="1004643" y="827365"/>
                          <a:pt x="0" y="808585"/>
                        </a:cubicBezTo>
                        <a:cubicBezTo>
                          <a:pt x="-55103" y="586744"/>
                          <a:pt x="1756" y="18605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 (optional). </a:t>
            </a: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Delete these boxes, if they are not applicable.</a:t>
            </a:r>
          </a:p>
        </p:txBody>
      </p:sp>
      <p:sp>
        <p:nvSpPr>
          <p:cNvPr id="24" name="Rectangle 47">
            <a:extLst>
              <a:ext uri="{FF2B5EF4-FFF2-40B4-BE49-F238E27FC236}">
                <a16:creationId xmlns:a16="http://schemas.microsoft.com/office/drawing/2014/main" id="{882845D6-7C39-BC2A-EEB9-1E1C77379224}"/>
              </a:ext>
            </a:extLst>
          </p:cNvPr>
          <p:cNvSpPr/>
          <p:nvPr/>
        </p:nvSpPr>
        <p:spPr bwMode="auto">
          <a:xfrm>
            <a:off x="8550804" y="4655853"/>
            <a:ext cx="3474942" cy="143261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70071954">
                  <a:custGeom>
                    <a:avLst/>
                    <a:gdLst>
                      <a:gd name="connsiteX0" fmla="*/ 0 w 3474942"/>
                      <a:gd name="connsiteY0" fmla="*/ 0 h 143261"/>
                      <a:gd name="connsiteX1" fmla="*/ 3474942 w 3474942"/>
                      <a:gd name="connsiteY1" fmla="*/ 0 h 143261"/>
                      <a:gd name="connsiteX2" fmla="*/ 3474942 w 3474942"/>
                      <a:gd name="connsiteY2" fmla="*/ 143261 h 143261"/>
                      <a:gd name="connsiteX3" fmla="*/ 0 w 3474942"/>
                      <a:gd name="connsiteY3" fmla="*/ 143261 h 143261"/>
                      <a:gd name="connsiteX4" fmla="*/ 0 w 3474942"/>
                      <a:gd name="connsiteY4" fmla="*/ 0 h 143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4942" h="143261" extrusionOk="0">
                        <a:moveTo>
                          <a:pt x="0" y="0"/>
                        </a:moveTo>
                        <a:cubicBezTo>
                          <a:pt x="811377" y="163001"/>
                          <a:pt x="2169678" y="-155308"/>
                          <a:pt x="3474942" y="0"/>
                        </a:cubicBezTo>
                        <a:cubicBezTo>
                          <a:pt x="3466628" y="27598"/>
                          <a:pt x="3466355" y="120332"/>
                          <a:pt x="3474942" y="143261"/>
                        </a:cubicBezTo>
                        <a:cubicBezTo>
                          <a:pt x="2183960" y="132653"/>
                          <a:pt x="754456" y="105315"/>
                          <a:pt x="0" y="143261"/>
                        </a:cubicBezTo>
                        <a:cubicBezTo>
                          <a:pt x="-8163" y="78230"/>
                          <a:pt x="-2710" y="3072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2C0001"/>
                </a:solidFill>
                <a:latin typeface="Arial" charset="0"/>
                <a:cs typeface="Arial" charset="0"/>
              </a:rPr>
              <a:t>REFERENCES</a:t>
            </a:r>
            <a:endParaRPr lang="en-CA" altLang="en-US" sz="1000" b="1" dirty="0">
              <a:solidFill>
                <a:srgbClr val="2C0001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Rectangle 53">
            <a:extLst>
              <a:ext uri="{FF2B5EF4-FFF2-40B4-BE49-F238E27FC236}">
                <a16:creationId xmlns:a16="http://schemas.microsoft.com/office/drawing/2014/main" id="{85C7F727-7B4E-A2C7-3837-9A86647552FC}"/>
              </a:ext>
            </a:extLst>
          </p:cNvPr>
          <p:cNvSpPr/>
          <p:nvPr/>
        </p:nvSpPr>
        <p:spPr>
          <a:xfrm>
            <a:off x="8550804" y="4870124"/>
            <a:ext cx="3474942" cy="1039523"/>
          </a:xfrm>
          <a:prstGeom prst="rect">
            <a:avLst/>
          </a:prstGeom>
          <a:noFill/>
          <a:ln w="9525">
            <a:solidFill>
              <a:srgbClr val="2C000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708668579">
                  <a:custGeom>
                    <a:avLst/>
                    <a:gdLst>
                      <a:gd name="connsiteX0" fmla="*/ 0 w 3474942"/>
                      <a:gd name="connsiteY0" fmla="*/ 0 h 1039523"/>
                      <a:gd name="connsiteX1" fmla="*/ 3474942 w 3474942"/>
                      <a:gd name="connsiteY1" fmla="*/ 0 h 1039523"/>
                      <a:gd name="connsiteX2" fmla="*/ 3474942 w 3474942"/>
                      <a:gd name="connsiteY2" fmla="*/ 1039523 h 1039523"/>
                      <a:gd name="connsiteX3" fmla="*/ 0 w 3474942"/>
                      <a:gd name="connsiteY3" fmla="*/ 1039523 h 1039523"/>
                      <a:gd name="connsiteX4" fmla="*/ 0 w 3474942"/>
                      <a:gd name="connsiteY4" fmla="*/ 0 h 10395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4942" h="1039523" extrusionOk="0">
                        <a:moveTo>
                          <a:pt x="0" y="0"/>
                        </a:moveTo>
                        <a:cubicBezTo>
                          <a:pt x="1401918" y="8010"/>
                          <a:pt x="2739376" y="52420"/>
                          <a:pt x="3474942" y="0"/>
                        </a:cubicBezTo>
                        <a:cubicBezTo>
                          <a:pt x="3448729" y="190784"/>
                          <a:pt x="3409985" y="546693"/>
                          <a:pt x="3474942" y="1039523"/>
                        </a:cubicBezTo>
                        <a:cubicBezTo>
                          <a:pt x="2535577" y="1040732"/>
                          <a:pt x="1293100" y="954542"/>
                          <a:pt x="0" y="1039523"/>
                        </a:cubicBezTo>
                        <a:cubicBezTo>
                          <a:pt x="-53340" y="566151"/>
                          <a:pt x="-32515" y="32827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26" name="TextBox 18">
            <a:extLst>
              <a:ext uri="{FF2B5EF4-FFF2-40B4-BE49-F238E27FC236}">
                <a16:creationId xmlns:a16="http://schemas.microsoft.com/office/drawing/2014/main" id="{B0CDE5B1-74A2-2D09-815B-C127BF1E5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0804" y="6050087"/>
            <a:ext cx="3474942" cy="13811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473391902">
                  <a:custGeom>
                    <a:avLst/>
                    <a:gdLst>
                      <a:gd name="connsiteX0" fmla="*/ 0 w 2417762"/>
                      <a:gd name="connsiteY0" fmla="*/ 0 h 138112"/>
                      <a:gd name="connsiteX1" fmla="*/ 2417762 w 2417762"/>
                      <a:gd name="connsiteY1" fmla="*/ 0 h 138112"/>
                      <a:gd name="connsiteX2" fmla="*/ 2417762 w 2417762"/>
                      <a:gd name="connsiteY2" fmla="*/ 138112 h 138112"/>
                      <a:gd name="connsiteX3" fmla="*/ 0 w 2417762"/>
                      <a:gd name="connsiteY3" fmla="*/ 138112 h 138112"/>
                      <a:gd name="connsiteX4" fmla="*/ 0 w 2417762"/>
                      <a:gd name="connsiteY4" fmla="*/ 0 h 1381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17762" h="138112" extrusionOk="0">
                        <a:moveTo>
                          <a:pt x="0" y="0"/>
                        </a:moveTo>
                        <a:cubicBezTo>
                          <a:pt x="820789" y="6242"/>
                          <a:pt x="1697355" y="85276"/>
                          <a:pt x="2417762" y="0"/>
                        </a:cubicBezTo>
                        <a:cubicBezTo>
                          <a:pt x="2424222" y="40235"/>
                          <a:pt x="2409549" y="108367"/>
                          <a:pt x="2417762" y="138112"/>
                        </a:cubicBezTo>
                        <a:cubicBezTo>
                          <a:pt x="2174457" y="46745"/>
                          <a:pt x="1057998" y="88813"/>
                          <a:pt x="0" y="138112"/>
                        </a:cubicBezTo>
                        <a:cubicBezTo>
                          <a:pt x="9833" y="108400"/>
                          <a:pt x="12066" y="1923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14566" tIns="7283" rIns="14566" bIns="7283">
            <a:spAutoFit/>
          </a:bodyPr>
          <a:lstStyle>
            <a:lvl1pPr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800" b="1" dirty="0" err="1">
                <a:solidFill>
                  <a:srgbClr val="2C0001"/>
                </a:solidFill>
              </a:rPr>
              <a:t>Cont</a:t>
            </a:r>
            <a:r>
              <a:rPr lang="fr-CA" altLang="en-US" sz="800" b="1" dirty="0" err="1">
                <a:solidFill>
                  <a:srgbClr val="2C0001"/>
                </a:solidFill>
              </a:rPr>
              <a:t>act</a:t>
            </a:r>
            <a:r>
              <a:rPr lang="fr-CA" altLang="en-US" sz="800" b="1" dirty="0">
                <a:solidFill>
                  <a:srgbClr val="2C0001"/>
                </a:solidFill>
              </a:rPr>
              <a:t> information </a:t>
            </a:r>
            <a:endParaRPr lang="en-CA" altLang="en-US" sz="800" b="1" dirty="0">
              <a:solidFill>
                <a:srgbClr val="2C0001"/>
              </a:solidFill>
            </a:endParaRPr>
          </a:p>
        </p:txBody>
      </p:sp>
      <p:sp>
        <p:nvSpPr>
          <p:cNvPr id="27" name="Rectangle 39">
            <a:extLst>
              <a:ext uri="{FF2B5EF4-FFF2-40B4-BE49-F238E27FC236}">
                <a16:creationId xmlns:a16="http://schemas.microsoft.com/office/drawing/2014/main" id="{B0B806C0-0DCF-0B0C-D3F3-EC5C21D1EB09}"/>
              </a:ext>
            </a:extLst>
          </p:cNvPr>
          <p:cNvSpPr/>
          <p:nvPr/>
        </p:nvSpPr>
        <p:spPr>
          <a:xfrm>
            <a:off x="8550804" y="6253195"/>
            <a:ext cx="3474942" cy="343324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849634958">
                  <a:custGeom>
                    <a:avLst/>
                    <a:gdLst>
                      <a:gd name="connsiteX0" fmla="*/ 0 w 3474942"/>
                      <a:gd name="connsiteY0" fmla="*/ 0 h 343324"/>
                      <a:gd name="connsiteX1" fmla="*/ 3474942 w 3474942"/>
                      <a:gd name="connsiteY1" fmla="*/ 0 h 343324"/>
                      <a:gd name="connsiteX2" fmla="*/ 3474942 w 3474942"/>
                      <a:gd name="connsiteY2" fmla="*/ 343324 h 343324"/>
                      <a:gd name="connsiteX3" fmla="*/ 0 w 3474942"/>
                      <a:gd name="connsiteY3" fmla="*/ 343324 h 343324"/>
                      <a:gd name="connsiteX4" fmla="*/ 0 w 3474942"/>
                      <a:gd name="connsiteY4" fmla="*/ 0 h 3433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74942" h="343324" extrusionOk="0">
                        <a:moveTo>
                          <a:pt x="0" y="0"/>
                        </a:moveTo>
                        <a:cubicBezTo>
                          <a:pt x="447440" y="43768"/>
                          <a:pt x="3029444" y="-76364"/>
                          <a:pt x="3474942" y="0"/>
                        </a:cubicBezTo>
                        <a:cubicBezTo>
                          <a:pt x="3476091" y="117306"/>
                          <a:pt x="3494683" y="179766"/>
                          <a:pt x="3474942" y="343324"/>
                        </a:cubicBezTo>
                        <a:cubicBezTo>
                          <a:pt x="2533660" y="479055"/>
                          <a:pt x="1713144" y="301262"/>
                          <a:pt x="0" y="343324"/>
                        </a:cubicBezTo>
                        <a:cubicBezTo>
                          <a:pt x="13740" y="279189"/>
                          <a:pt x="-4452" y="8884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rgbClr val="2C000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graphicFrame>
        <p:nvGraphicFramePr>
          <p:cNvPr id="28" name="Diagram 58">
            <a:extLst>
              <a:ext uri="{FF2B5EF4-FFF2-40B4-BE49-F238E27FC236}">
                <a16:creationId xmlns:a16="http://schemas.microsoft.com/office/drawing/2014/main" id="{86CB4AF1-15DA-55E4-0C80-91CAEFC736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6819454"/>
              </p:ext>
            </p:extLst>
          </p:nvPr>
        </p:nvGraphicFramePr>
        <p:xfrm>
          <a:off x="6139656" y="1701208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9" name="Table 66">
            <a:extLst>
              <a:ext uri="{FF2B5EF4-FFF2-40B4-BE49-F238E27FC236}">
                <a16:creationId xmlns:a16="http://schemas.microsoft.com/office/drawing/2014/main" id="{5D3F3DDC-A422-5522-9994-3CE7DDE71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857421"/>
              </p:ext>
            </p:extLst>
          </p:nvPr>
        </p:nvGraphicFramePr>
        <p:xfrm>
          <a:off x="6309515" y="3385347"/>
          <a:ext cx="1700213" cy="660400"/>
        </p:xfrm>
        <a:graphic>
          <a:graphicData uri="http://schemas.openxmlformats.org/drawingml/2006/table">
            <a:tbl>
              <a:tblPr firstRow="1">
                <a:solidFill>
                  <a:srgbClr val="A3B8BD"/>
                </a:solidFill>
              </a:tblPr>
              <a:tblGrid>
                <a:gridCol w="56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0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0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0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69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6415FE5-C14F-BCD0-39FA-6FA59548DC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38240"/>
            <a:ext cx="1267272" cy="871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3F711C-99E6-D33D-02DF-350335B66B9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58" t="15727" r="25681" b="37771"/>
          <a:stretch/>
        </p:blipFill>
        <p:spPr>
          <a:xfrm>
            <a:off x="10984344" y="92332"/>
            <a:ext cx="990601" cy="94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486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Custom 5">
      <a:dk1>
        <a:srgbClr val="000000"/>
      </a:dk1>
      <a:lt1>
        <a:srgbClr val="86989A"/>
      </a:lt1>
      <a:dk2>
        <a:srgbClr val="2C0001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206</Words>
  <Application>Microsoft Macintosh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POSTER TITLE Authors &amp; Institutions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 Authors &amp; Institutions</dc:title>
  <dc:creator>Anna Eleftheriou</dc:creator>
  <cp:lastModifiedBy>Georgios Bogiannos</cp:lastModifiedBy>
  <cp:revision>14</cp:revision>
  <dcterms:created xsi:type="dcterms:W3CDTF">2022-07-02T07:01:13Z</dcterms:created>
  <dcterms:modified xsi:type="dcterms:W3CDTF">2024-10-12T16:32:01Z</dcterms:modified>
</cp:coreProperties>
</file>